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 id="2147483662" r:id="rId3"/>
    <p:sldMasterId id="2147483675" r:id="rId4"/>
    <p:sldMasterId id="2147483687" r:id="rId5"/>
  </p:sldMasterIdLst>
  <p:notesMasterIdLst>
    <p:notesMasterId r:id="rId73"/>
  </p:notesMasterIdLst>
  <p:handoutMasterIdLst>
    <p:handoutMasterId r:id="rId74"/>
  </p:handoutMasterIdLst>
  <p:sldIdLst>
    <p:sldId id="419" r:id="rId6"/>
    <p:sldId id="475" r:id="rId7"/>
    <p:sldId id="443" r:id="rId8"/>
    <p:sldId id="444" r:id="rId9"/>
    <p:sldId id="445" r:id="rId10"/>
    <p:sldId id="446" r:id="rId11"/>
    <p:sldId id="431" r:id="rId12"/>
    <p:sldId id="476" r:id="rId13"/>
    <p:sldId id="477" r:id="rId14"/>
    <p:sldId id="447" r:id="rId15"/>
    <p:sldId id="425" r:id="rId16"/>
    <p:sldId id="426" r:id="rId17"/>
    <p:sldId id="427" r:id="rId18"/>
    <p:sldId id="428" r:id="rId19"/>
    <p:sldId id="478" r:id="rId20"/>
    <p:sldId id="429" r:id="rId21"/>
    <p:sldId id="440" r:id="rId22"/>
    <p:sldId id="479" r:id="rId23"/>
    <p:sldId id="442" r:id="rId24"/>
    <p:sldId id="432" r:id="rId25"/>
    <p:sldId id="433" r:id="rId26"/>
    <p:sldId id="441" r:id="rId27"/>
    <p:sldId id="430" r:id="rId28"/>
    <p:sldId id="389" r:id="rId29"/>
    <p:sldId id="395" r:id="rId30"/>
    <p:sldId id="396" r:id="rId31"/>
    <p:sldId id="499" r:id="rId32"/>
    <p:sldId id="480" r:id="rId33"/>
    <p:sldId id="481" r:id="rId34"/>
    <p:sldId id="482" r:id="rId35"/>
    <p:sldId id="483" r:id="rId36"/>
    <p:sldId id="485" r:id="rId37"/>
    <p:sldId id="486" r:id="rId38"/>
    <p:sldId id="488" r:id="rId39"/>
    <p:sldId id="489" r:id="rId40"/>
    <p:sldId id="492" r:id="rId41"/>
    <p:sldId id="500" r:id="rId42"/>
    <p:sldId id="497" r:id="rId43"/>
    <p:sldId id="498" r:id="rId44"/>
    <p:sldId id="434" r:id="rId45"/>
    <p:sldId id="435" r:id="rId46"/>
    <p:sldId id="448" r:id="rId47"/>
    <p:sldId id="450" r:id="rId48"/>
    <p:sldId id="449" r:id="rId49"/>
    <p:sldId id="451" r:id="rId50"/>
    <p:sldId id="452" r:id="rId51"/>
    <p:sldId id="453" r:id="rId52"/>
    <p:sldId id="457" r:id="rId53"/>
    <p:sldId id="454" r:id="rId54"/>
    <p:sldId id="455" r:id="rId55"/>
    <p:sldId id="458" r:id="rId56"/>
    <p:sldId id="470" r:id="rId57"/>
    <p:sldId id="471" r:id="rId58"/>
    <p:sldId id="459" r:id="rId59"/>
    <p:sldId id="473" r:id="rId60"/>
    <p:sldId id="460" r:id="rId61"/>
    <p:sldId id="461" r:id="rId62"/>
    <p:sldId id="474" r:id="rId63"/>
    <p:sldId id="462" r:id="rId64"/>
    <p:sldId id="463" r:id="rId65"/>
    <p:sldId id="472" r:id="rId66"/>
    <p:sldId id="464" r:id="rId67"/>
    <p:sldId id="465" r:id="rId68"/>
    <p:sldId id="466" r:id="rId69"/>
    <p:sldId id="468" r:id="rId70"/>
    <p:sldId id="467" r:id="rId71"/>
    <p:sldId id="469"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1" d="100"/>
          <a:sy n="101" d="100"/>
        </p:scale>
        <p:origin x="376"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80" d="100"/>
          <a:sy n="80" d="100"/>
        </p:scale>
        <p:origin x="1230" y="6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handoutMaster" Target="handoutMasters/handoutMaster1.xml"/><Relationship Id="rId5" Type="http://schemas.openxmlformats.org/officeDocument/2006/relationships/slideMaster" Target="slideMasters/slideMaster4.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3" Type="http://schemas.openxmlformats.org/officeDocument/2006/relationships/slideMaster" Target="slideMasters/slideMaster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Master" Target="slideMasters/slideMaster3.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viewProps" Target="viewProp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slideMaster" Target="slideMasters/slideMaster1.xml"/><Relationship Id="rId29"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dirty="0"/>
          </a:p>
        </p:txBody>
      </p:sp>
      <p:sp>
        <p:nvSpPr>
          <p:cNvPr id="3" name="Veri Yer Tutucusu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3D5444-F62C-42C3-A75A-D9DBA807730F}" type="datetimeFigureOut">
              <a:rPr lang="tr-TR" smtClean="0"/>
              <a:pPr/>
              <a:t>11.11.2021</a:t>
            </a:fld>
            <a:endParaRPr lang="tr-TR" dirty="0"/>
          </a:p>
        </p:txBody>
      </p:sp>
      <p:sp>
        <p:nvSpPr>
          <p:cNvPr id="4" name="Altbilgi Yer Tutucusu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dirty="0"/>
          </a:p>
        </p:txBody>
      </p:sp>
      <p:sp>
        <p:nvSpPr>
          <p:cNvPr id="5" name="Slayt Numarası Yer Tutucus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4F617-7A30-41D4-AB86-5D833C98E18B}" type="slidenum">
              <a:rPr lang="tr-TR" smtClean="0"/>
              <a:pPr/>
              <a:t>‹#›</a:t>
            </a:fld>
            <a:endParaRPr lang="tr-TR" dirty="0"/>
          </a:p>
        </p:txBody>
      </p:sp>
    </p:spTree>
    <p:extLst>
      <p:ext uri="{BB962C8B-B14F-4D97-AF65-F5344CB8AC3E}">
        <p14:creationId xmlns:p14="http://schemas.microsoft.com/office/powerpoint/2010/main" val="99462481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jpeg>
</file>

<file path=ppt/media/image101.png>
</file>

<file path=ppt/media/image102.png>
</file>

<file path=ppt/media/image103.jpeg>
</file>

<file path=ppt/media/image104.png>
</file>

<file path=ppt/media/image105.png>
</file>

<file path=ppt/media/image106.jpeg>
</file>

<file path=ppt/media/image107.png>
</file>

<file path=ppt/media/image108.png>
</file>

<file path=ppt/media/image109.png>
</file>

<file path=ppt/media/image11.jpeg>
</file>

<file path=ppt/media/image12.png>
</file>

<file path=ppt/media/image13.png>
</file>

<file path=ppt/media/image14.png>
</file>

<file path=ppt/media/image15.jpeg>
</file>

<file path=ppt/media/image16.jpeg>
</file>

<file path=ppt/media/image17.gif>
</file>

<file path=ppt/media/image18.jpeg>
</file>

<file path=ppt/media/image19.png>
</file>

<file path=ppt/media/image2.jpeg>
</file>

<file path=ppt/media/image20.jpe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64.png>
</file>

<file path=ppt/media/image65.png>
</file>

<file path=ppt/media/image66.png>
</file>

<file path=ppt/media/image67.png>
</file>

<file path=ppt/media/image68.png>
</file>

<file path=ppt/media/image69.gif>
</file>

<file path=ppt/media/image7.png>
</file>

<file path=ppt/media/image70.png>
</file>

<file path=ppt/media/image71.png>
</file>

<file path=ppt/media/image72.gif>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jpeg>
</file>

<file path=ppt/media/image98.jpe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dirty="0"/>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A1FA-7B6A-47D2-8D61-F225D71B51FF}" type="datetimeFigureOut">
              <a:rPr lang="tr-TR" smtClean="0"/>
              <a:pPr/>
              <a:t>11.11.2021</a:t>
            </a:fld>
            <a:endParaRPr lang="tr-TR"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dirty="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dirty="0"/>
              <a:t>Asıl metin stillerini düzenlemek için tıklatın</a:t>
            </a:r>
          </a:p>
          <a:p>
            <a:pPr lvl="1"/>
            <a:r>
              <a:rPr lang="tr-TR" dirty="0"/>
              <a:t>İkinci düzey</a:t>
            </a:r>
          </a:p>
          <a:p>
            <a:pPr lvl="2"/>
            <a:r>
              <a:rPr lang="tr-TR" dirty="0"/>
              <a:t>Üçüncü </a:t>
            </a:r>
            <a:r>
              <a:rPr lang="tr-TR" noProof="0" dirty="0"/>
              <a:t>düzey</a:t>
            </a:r>
          </a:p>
          <a:p>
            <a:pPr lvl="3"/>
            <a:r>
              <a:rPr lang="tr-TR" dirty="0"/>
              <a:t>Dördüncü düzey</a:t>
            </a:r>
          </a:p>
          <a:p>
            <a:pPr lvl="4"/>
            <a:r>
              <a:rPr lang="tr-TR" dirty="0"/>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A179D-2D27-49E2-B022-8EDDA2EFE682}" type="slidenum">
              <a:rPr lang="tr-TR" smtClean="0"/>
              <a:pPr/>
              <a:t>‹#›</a:t>
            </a:fld>
            <a:endParaRPr lang="tr-TR" dirty="0"/>
          </a:p>
        </p:txBody>
      </p:sp>
    </p:spTree>
    <p:extLst>
      <p:ext uri="{BB962C8B-B14F-4D97-AF65-F5344CB8AC3E}">
        <p14:creationId xmlns:p14="http://schemas.microsoft.com/office/powerpoint/2010/main" val="117460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12" name="Serbest Form 11"/>
          <p:cNvSpPr>
            <a:spLocks noChangeArrowheads="1"/>
          </p:cNvSpPr>
          <p:nvPr/>
        </p:nvSpPr>
        <p:spPr bwMode="white">
          <a:xfrm>
            <a:off x="8429022" y="0"/>
            <a:ext cx="3762978" cy="6858000"/>
          </a:xfrm>
          <a:custGeom>
            <a:avLst/>
            <a:gdLst>
              <a:gd name="connsiteX0" fmla="*/ 0 w 3762978"/>
              <a:gd name="connsiteY0" fmla="*/ 0 h 6858000"/>
              <a:gd name="connsiteX1" fmla="*/ 3762978 w 3762978"/>
              <a:gd name="connsiteY1" fmla="*/ 0 h 6858000"/>
              <a:gd name="connsiteX2" fmla="*/ 3762978 w 3762978"/>
              <a:gd name="connsiteY2" fmla="*/ 6858000 h 6858000"/>
              <a:gd name="connsiteX3" fmla="*/ 338667 w 3762978"/>
              <a:gd name="connsiteY3" fmla="*/ 6858000 h 6858000"/>
              <a:gd name="connsiteX4" fmla="*/ 1189567 w 3762978"/>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978" h="6858000">
                <a:moveTo>
                  <a:pt x="0" y="0"/>
                </a:moveTo>
                <a:lnTo>
                  <a:pt x="3762978" y="0"/>
                </a:lnTo>
                <a:lnTo>
                  <a:pt x="3762978" y="6858000"/>
                </a:lnTo>
                <a:lnTo>
                  <a:pt x="338667" y="6858000"/>
                </a:lnTo>
                <a:lnTo>
                  <a:pt x="1189567" y="433705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tr-TR" sz="1800" dirty="0"/>
          </a:p>
        </p:txBody>
      </p:sp>
      <p:sp>
        <p:nvSpPr>
          <p:cNvPr id="7" name="Serbest Form 6"/>
          <p:cNvSpPr>
            <a:spLocks/>
          </p:cNvSpPr>
          <p:nvPr/>
        </p:nvSpPr>
        <p:spPr bwMode="auto">
          <a:xfrm>
            <a:off x="8145385"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8" name="Serbest Form 7"/>
          <p:cNvSpPr>
            <a:spLocks/>
          </p:cNvSpPr>
          <p:nvPr/>
        </p:nvSpPr>
        <p:spPr bwMode="auto">
          <a:xfrm>
            <a:off x="7950653"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2" name="Başlık 1"/>
          <p:cNvSpPr>
            <a:spLocks noGrp="1"/>
          </p:cNvSpPr>
          <p:nvPr>
            <p:ph type="ctrTitle"/>
          </p:nvPr>
        </p:nvSpPr>
        <p:spPr>
          <a:xfrm>
            <a:off x="1295400" y="1873584"/>
            <a:ext cx="6400800" cy="2560320"/>
          </a:xfrm>
        </p:spPr>
        <p:txBody>
          <a:bodyPr anchor="b">
            <a:normAutofit/>
          </a:bodyPr>
          <a:lstStyle>
            <a:lvl1pPr algn="l">
              <a:defRPr sz="4000">
                <a:solidFill>
                  <a:schemeClr val="tx1"/>
                </a:solidFill>
              </a:defRPr>
            </a:lvl1pPr>
          </a:lstStyle>
          <a:p>
            <a:r>
              <a:rPr lang="tr-TR"/>
              <a:t>Asıl başlık stili için tıklatın</a:t>
            </a:r>
            <a:endParaRPr lang="tr-TR" dirty="0"/>
          </a:p>
        </p:txBody>
      </p:sp>
      <p:sp>
        <p:nvSpPr>
          <p:cNvPr id="3" name="Alt Başlık 2"/>
          <p:cNvSpPr>
            <a:spLocks noGrp="1"/>
          </p:cNvSpPr>
          <p:nvPr>
            <p:ph type="subTitle" idx="1"/>
          </p:nvPr>
        </p:nvSpPr>
        <p:spPr>
          <a:xfrm>
            <a:off x="1295400" y="4572000"/>
            <a:ext cx="6400800" cy="1600200"/>
          </a:xfrm>
        </p:spPr>
        <p:txBody>
          <a:bodyPr/>
          <a:lstStyle>
            <a:lvl1pPr marL="0" indent="0" algn="l">
              <a:spcBef>
                <a:spcPts val="120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tıklatın</a:t>
            </a:r>
            <a:endParaRPr lang="tr-TR" dirty="0"/>
          </a:p>
        </p:txBody>
      </p:sp>
    </p:spTree>
    <p:extLst>
      <p:ext uri="{BB962C8B-B14F-4D97-AF65-F5344CB8AC3E}">
        <p14:creationId xmlns:p14="http://schemas.microsoft.com/office/powerpoint/2010/main" val="51258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1295400" y="255134"/>
            <a:ext cx="9601200" cy="1036850"/>
          </a:xfrm>
        </p:spPr>
        <p:txBody>
          <a:bodyPr anchor="b"/>
          <a:lstStyle>
            <a:lvl1pPr>
              <a:defRPr sz="3200"/>
            </a:lvl1pPr>
          </a:lstStyle>
          <a:p>
            <a:r>
              <a:rPr lang="tr-TR"/>
              <a:t>Asıl başlık stili için tıklatın</a:t>
            </a:r>
            <a:endParaRPr lang="tr-TR" dirty="0"/>
          </a:p>
        </p:txBody>
      </p:sp>
      <p:sp>
        <p:nvSpPr>
          <p:cNvPr id="3" name="Resim Yer Tutucusu 2"/>
          <p:cNvSpPr>
            <a:spLocks noGrp="1"/>
          </p:cNvSpPr>
          <p:nvPr>
            <p:ph type="pic" idx="1"/>
          </p:nvPr>
        </p:nvSpPr>
        <p:spPr>
          <a:xfrm>
            <a:off x="4724400" y="1828801"/>
            <a:ext cx="6172200" cy="4343400"/>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simgeyi tıklatın</a:t>
            </a:r>
            <a:endParaRPr lang="tr-TR" dirty="0"/>
          </a:p>
        </p:txBody>
      </p:sp>
      <p:sp>
        <p:nvSpPr>
          <p:cNvPr id="4" name="Metin Yer Tutucusu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1067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Açıklama Yazılı İki Resim">
    <p:spTree>
      <p:nvGrpSpPr>
        <p:cNvPr id="1" name=""/>
        <p:cNvGrpSpPr/>
        <p:nvPr/>
      </p:nvGrpSpPr>
      <p:grpSpPr>
        <a:xfrm>
          <a:off x="0" y="0"/>
          <a:ext cx="0" cy="0"/>
          <a:chOff x="0" y="0"/>
          <a:chExt cx="0" cy="0"/>
        </a:xfrm>
      </p:grpSpPr>
      <p:sp>
        <p:nvSpPr>
          <p:cNvPr id="9" name="Dikdörtgen 8"/>
          <p:cNvSpPr/>
          <p:nvPr/>
        </p:nvSpPr>
        <p:spPr>
          <a:xfrm>
            <a:off x="1295400"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Başlık 1"/>
          <p:cNvSpPr>
            <a:spLocks noGrp="1"/>
          </p:cNvSpPr>
          <p:nvPr>
            <p:ph type="title"/>
          </p:nvPr>
        </p:nvSpPr>
        <p:spPr>
          <a:xfrm>
            <a:off x="1295400" y="255134"/>
            <a:ext cx="9601200" cy="1036850"/>
          </a:xfrm>
        </p:spPr>
        <p:txBody>
          <a:bodyPr anchor="b"/>
          <a:lstStyle>
            <a:lvl1pPr>
              <a:defRPr sz="3200"/>
            </a:lvl1pPr>
          </a:lstStyle>
          <a:p>
            <a:r>
              <a:rPr lang="tr-TR"/>
              <a:t>Asıl başlık stili için tıklatın</a:t>
            </a:r>
            <a:endParaRPr lang="tr-TR" dirty="0"/>
          </a:p>
        </p:txBody>
      </p:sp>
      <p:sp>
        <p:nvSpPr>
          <p:cNvPr id="4" name="Metin Yer Tutucusu 3"/>
          <p:cNvSpPr>
            <a:spLocks noGrp="1"/>
          </p:cNvSpPr>
          <p:nvPr>
            <p:ph type="body" sz="half" idx="2"/>
          </p:nvPr>
        </p:nvSpPr>
        <p:spPr>
          <a:xfrm>
            <a:off x="1371273"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A7F8E3F6-DE14-48B2-B2BC-6FABA9630FB8}" type="slidenum">
              <a:rPr lang="tr-TR" smtClean="0"/>
              <a:pPr/>
              <a:t>‹#›</a:t>
            </a:fld>
            <a:endParaRPr lang="tr-TR" dirty="0"/>
          </a:p>
        </p:txBody>
      </p:sp>
      <p:sp>
        <p:nvSpPr>
          <p:cNvPr id="10" name="Dikdörtgen 9"/>
          <p:cNvSpPr/>
          <p:nvPr/>
        </p:nvSpPr>
        <p:spPr>
          <a:xfrm>
            <a:off x="6324599"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1" name="Dikdörtgen 10"/>
          <p:cNvSpPr/>
          <p:nvPr/>
        </p:nvSpPr>
        <p:spPr>
          <a:xfrm>
            <a:off x="1295400"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800" dirty="0"/>
          </a:p>
        </p:txBody>
      </p:sp>
      <p:sp>
        <p:nvSpPr>
          <p:cNvPr id="12" name="Dikdörtgen 11"/>
          <p:cNvSpPr/>
          <p:nvPr/>
        </p:nvSpPr>
        <p:spPr>
          <a:xfrm>
            <a:off x="6324599"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800" dirty="0"/>
          </a:p>
        </p:txBody>
      </p:sp>
      <p:sp>
        <p:nvSpPr>
          <p:cNvPr id="13" name="Metin Yer Tutucusu 3"/>
          <p:cNvSpPr>
            <a:spLocks noGrp="1"/>
          </p:cNvSpPr>
          <p:nvPr>
            <p:ph type="body" sz="half" idx="14"/>
          </p:nvPr>
        </p:nvSpPr>
        <p:spPr>
          <a:xfrm>
            <a:off x="6412954"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3" name="Resim Yer Tutucusu 2"/>
          <p:cNvSpPr>
            <a:spLocks noGrp="1"/>
          </p:cNvSpPr>
          <p:nvPr>
            <p:ph type="pic" idx="1"/>
          </p:nvPr>
        </p:nvSpPr>
        <p:spPr>
          <a:xfrm>
            <a:off x="12954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simgeyi tıklatın</a:t>
            </a:r>
            <a:endParaRPr lang="tr-TR" dirty="0"/>
          </a:p>
        </p:txBody>
      </p:sp>
      <p:sp>
        <p:nvSpPr>
          <p:cNvPr id="8" name="Resim Yer Tutucusu 2"/>
          <p:cNvSpPr>
            <a:spLocks noGrp="1"/>
          </p:cNvSpPr>
          <p:nvPr>
            <p:ph type="pic" idx="13"/>
          </p:nvPr>
        </p:nvSpPr>
        <p:spPr>
          <a:xfrm>
            <a:off x="63246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simgeyi tıklatın</a:t>
            </a:r>
            <a:endParaRPr lang="tr-TR" dirty="0"/>
          </a:p>
        </p:txBody>
      </p:sp>
    </p:spTree>
    <p:extLst>
      <p:ext uri="{BB962C8B-B14F-4D97-AF65-F5344CB8AC3E}">
        <p14:creationId xmlns:p14="http://schemas.microsoft.com/office/powerpoint/2010/main" val="394401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endParaRPr lang="tr-TR" dirty="0"/>
          </a:p>
        </p:txBody>
      </p:sp>
      <p:sp>
        <p:nvSpPr>
          <p:cNvPr id="3" name="Dikey Metin Yer Tutucusu 2"/>
          <p:cNvSpPr>
            <a:spLocks noGrp="1"/>
          </p:cNvSpPr>
          <p:nvPr>
            <p:ph type="body" orient="vert" idx="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4" name="Veri Yer Tutucusu 3"/>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109294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sp>
        <p:nvSpPr>
          <p:cNvPr id="7" name="Dikdörtgen 6"/>
          <p:cNvSpPr/>
          <p:nvPr/>
        </p:nvSpPr>
        <p:spPr bwMode="white">
          <a:xfrm rot="5400000">
            <a:off x="7562850" y="2228850"/>
            <a:ext cx="6858000" cy="2400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8" name="Dikdörtgen 7"/>
          <p:cNvSpPr/>
          <p:nvPr/>
        </p:nvSpPr>
        <p:spPr>
          <a:xfrm rot="5400000">
            <a:off x="6331230" y="3387909"/>
            <a:ext cx="6858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9" name="Dikdörtgen 8"/>
          <p:cNvSpPr/>
          <p:nvPr/>
        </p:nvSpPr>
        <p:spPr>
          <a:xfrm rot="5400000">
            <a:off x="6251613" y="3387909"/>
            <a:ext cx="6858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ey Başlık 1"/>
          <p:cNvSpPr>
            <a:spLocks noGrp="1"/>
          </p:cNvSpPr>
          <p:nvPr>
            <p:ph type="title" orient="vert"/>
          </p:nvPr>
        </p:nvSpPr>
        <p:spPr>
          <a:xfrm>
            <a:off x="9871318" y="685800"/>
            <a:ext cx="1033272" cy="5486400"/>
          </a:xfrm>
        </p:spPr>
        <p:txBody>
          <a:bodyPr vert="eaVert"/>
          <a:lstStyle/>
          <a:p>
            <a:r>
              <a:rPr lang="tr-TR"/>
              <a:t>Asıl başlık stili için tıklatın</a:t>
            </a:r>
            <a:endParaRPr lang="tr-TR" dirty="0"/>
          </a:p>
        </p:txBody>
      </p:sp>
      <p:sp>
        <p:nvSpPr>
          <p:cNvPr id="3" name="Dikey Metin Yer Tutucusu 2"/>
          <p:cNvSpPr>
            <a:spLocks noGrp="1"/>
          </p:cNvSpPr>
          <p:nvPr>
            <p:ph type="body" orient="vert" idx="1"/>
          </p:nvPr>
        </p:nvSpPr>
        <p:spPr>
          <a:xfrm>
            <a:off x="1295400" y="685800"/>
            <a:ext cx="7976754" cy="5486400"/>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4" name="Veri Yer Tutucusu 3"/>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180411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627095"/>
            <a:ext cx="10363200" cy="1470025"/>
          </a:xfrm>
        </p:spPr>
        <p:txBody>
          <a:bodyPr anchor="b" anchorCtr="0"/>
          <a:lstStyle>
            <a:lvl1pPr>
              <a:defRPr sz="5400">
                <a:gradFill>
                  <a:gsLst>
                    <a:gs pos="0">
                      <a:schemeClr val="tx2"/>
                    </a:gs>
                    <a:gs pos="100000">
                      <a:schemeClr val="tx2">
                        <a:lumMod val="75000"/>
                      </a:schemeClr>
                    </a:gs>
                  </a:gsLst>
                  <a:lin ang="5400000" scaled="0"/>
                </a:gradFill>
                <a:effectLst>
                  <a:outerShdw blurRad="50800" dist="25400" dir="5400000" algn="t" rotWithShape="0">
                    <a:prstClr val="black">
                      <a:alpha val="40000"/>
                    </a:prstClr>
                  </a:outerShdw>
                </a:effectLst>
              </a:defRPr>
            </a:lvl1pPr>
          </a:lstStyle>
          <a:p>
            <a:r>
              <a:rPr lang="tr-TR"/>
              <a:t>Click to edit Master title style</a:t>
            </a:r>
            <a:endParaRPr/>
          </a:p>
        </p:txBody>
      </p:sp>
      <p:sp>
        <p:nvSpPr>
          <p:cNvPr id="3" name="Subtitle 2"/>
          <p:cNvSpPr>
            <a:spLocks noGrp="1"/>
          </p:cNvSpPr>
          <p:nvPr>
            <p:ph type="subTitle" idx="1"/>
          </p:nvPr>
        </p:nvSpPr>
        <p:spPr>
          <a:xfrm>
            <a:off x="914401" y="3810000"/>
            <a:ext cx="10361083" cy="1752600"/>
          </a:xfrm>
        </p:spPr>
        <p:txBody>
          <a:bodyPr>
            <a:normAutofit/>
          </a:bodyPr>
          <a:lstStyle>
            <a:lvl1pPr marL="0" indent="0" algn="ctr">
              <a:spcBef>
                <a:spcPts val="300"/>
              </a:spcBef>
              <a:buNone/>
              <a:defRPr sz="1600">
                <a:gradFill>
                  <a:gsLst>
                    <a:gs pos="0">
                      <a:schemeClr val="tx2"/>
                    </a:gs>
                    <a:gs pos="100000">
                      <a:schemeClr val="tx2">
                        <a:lumMod val="75000"/>
                      </a:schemeClr>
                    </a:gs>
                  </a:gsLst>
                  <a:lin ang="5400000" scaled="0"/>
                </a:gradFill>
                <a:effectLst>
                  <a:outerShdw blurRad="50800" dist="38100" dir="5400000" algn="t" rotWithShape="0">
                    <a:prstClr val="black">
                      <a:alpha val="40000"/>
                    </a:prstClr>
                  </a:outerShdw>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Click to edit Master subtitle style</a:t>
            </a:r>
            <a:endParaRP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white">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white">
                  <a:tint val="75000"/>
                </a:prstClr>
              </a:solidFill>
              <a:effectLst/>
              <a:uLnTx/>
              <a:uFillTx/>
              <a:latin typeface="Calisto MT"/>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tint val="75000"/>
                </a:prstClr>
              </a:solidFill>
              <a:effectLst/>
              <a:uLnTx/>
              <a:uFillTx/>
              <a:latin typeface="Calisto MT"/>
              <a:ea typeface="+mn-ea"/>
              <a:cs typeface="+mn-cs"/>
            </a:endParaRPr>
          </a:p>
        </p:txBody>
      </p:sp>
      <p:pic>
        <p:nvPicPr>
          <p:cNvPr id="7" name="Picture 6" descr="CoverGlyph.png"/>
          <p:cNvPicPr>
            <a:picLocks noChangeAspect="1"/>
          </p:cNvPicPr>
          <p:nvPr/>
        </p:nvPicPr>
        <p:blipFill>
          <a:blip r:embed="rId2"/>
          <a:stretch>
            <a:fillRect/>
          </a:stretch>
        </p:blipFill>
        <p:spPr>
          <a:xfrm>
            <a:off x="5346700" y="3048001"/>
            <a:ext cx="1498600" cy="771525"/>
          </a:xfrm>
          <a:prstGeom prst="rect">
            <a:avLst/>
          </a:prstGeom>
        </p:spPr>
      </p:pic>
    </p:spTree>
    <p:extLst>
      <p:ext uri="{BB962C8B-B14F-4D97-AF65-F5344CB8AC3E}">
        <p14:creationId xmlns:p14="http://schemas.microsoft.com/office/powerpoint/2010/main" val="2800183938"/>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a:p>
        </p:txBody>
      </p:sp>
      <p:sp>
        <p:nvSpPr>
          <p:cNvPr id="3" name="Content Placeholder 2"/>
          <p:cNvSpPr>
            <a:spLocks noGrp="1"/>
          </p:cNvSpPr>
          <p:nvPr>
            <p:ph idx="1"/>
          </p:nvPr>
        </p:nvSpPr>
        <p:spPr/>
        <p:txBody>
          <a:bodyPr/>
          <a:lstStyle>
            <a:lvl5pPr>
              <a:defRPr/>
            </a:lvl5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8" name="Picture 2" descr="HR-Glyph-R3.png"/>
          <p:cNvPicPr>
            <a:picLocks noChangeAspect="1" noChangeArrowheads="1"/>
          </p:cNvPicPr>
          <p:nvPr/>
        </p:nvPicPr>
        <p:blipFill>
          <a:blip r:embed="rId2" cstate="print"/>
          <a:srcRect/>
          <a:stretch>
            <a:fillRect/>
          </a:stretch>
        </p:blipFill>
        <p:spPr bwMode="auto">
          <a:xfrm>
            <a:off x="4998720" y="1658993"/>
            <a:ext cx="2194560" cy="170411"/>
          </a:xfrm>
          <a:prstGeom prst="rect">
            <a:avLst/>
          </a:prstGeom>
          <a:noFill/>
        </p:spPr>
      </p:pic>
    </p:spTree>
    <p:extLst>
      <p:ext uri="{BB962C8B-B14F-4D97-AF65-F5344CB8AC3E}">
        <p14:creationId xmlns:p14="http://schemas.microsoft.com/office/powerpoint/2010/main" val="695492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1" y="1626440"/>
            <a:ext cx="10361084" cy="1472184"/>
          </a:xfrm>
        </p:spPr>
        <p:txBody>
          <a:bodyPr anchor="b" anchorCtr="0"/>
          <a:lstStyle>
            <a:lvl1pPr algn="ctr">
              <a:defRPr sz="5400" b="0" i="0" cap="none" baseline="0"/>
            </a:lvl1pPr>
          </a:lstStyle>
          <a:p>
            <a:r>
              <a:rPr lang="tr-TR"/>
              <a:t>Click to edit Master title style</a:t>
            </a:r>
            <a:endParaRPr/>
          </a:p>
        </p:txBody>
      </p:sp>
      <p:sp>
        <p:nvSpPr>
          <p:cNvPr id="3" name="Text Placeholder 2"/>
          <p:cNvSpPr>
            <a:spLocks noGrp="1"/>
          </p:cNvSpPr>
          <p:nvPr>
            <p:ph type="body" idx="1"/>
          </p:nvPr>
        </p:nvSpPr>
        <p:spPr>
          <a:xfrm>
            <a:off x="914401" y="3813048"/>
            <a:ext cx="10361084" cy="1755648"/>
          </a:xfrm>
        </p:spPr>
        <p:txBody>
          <a:bodyPr anchor="t" anchorCtr="0">
            <a:normAutofit/>
          </a:bodyPr>
          <a:lstStyle>
            <a:lvl1pPr marL="0" indent="0" algn="ctr">
              <a:spcBef>
                <a:spcPts val="30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Click to edit Master text styles</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7" name="Picture 6" descr="Glyph-SectionHeader.png"/>
          <p:cNvPicPr>
            <a:picLocks noChangeAspect="1"/>
          </p:cNvPicPr>
          <p:nvPr/>
        </p:nvPicPr>
        <p:blipFill>
          <a:blip r:embed="rId2"/>
          <a:stretch>
            <a:fillRect/>
          </a:stretch>
        </p:blipFill>
        <p:spPr>
          <a:xfrm>
            <a:off x="5384800" y="3174066"/>
            <a:ext cx="1422400" cy="590550"/>
          </a:xfrm>
          <a:prstGeom prst="rect">
            <a:avLst/>
          </a:prstGeom>
        </p:spPr>
      </p:pic>
    </p:spTree>
    <p:extLst>
      <p:ext uri="{BB962C8B-B14F-4D97-AF65-F5344CB8AC3E}">
        <p14:creationId xmlns:p14="http://schemas.microsoft.com/office/powerpoint/2010/main" val="31443470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a:p>
        </p:txBody>
      </p:sp>
      <p:sp>
        <p:nvSpPr>
          <p:cNvPr id="3" name="Content Placeholder 2"/>
          <p:cNvSpPr>
            <a:spLocks noGrp="1"/>
          </p:cNvSpPr>
          <p:nvPr>
            <p:ph sz="half" idx="1"/>
          </p:nvPr>
        </p:nvSpPr>
        <p:spPr>
          <a:xfrm>
            <a:off x="914400" y="2209801"/>
            <a:ext cx="4876800" cy="3657600"/>
          </a:xfrm>
        </p:spPr>
        <p:txBody>
          <a:bodyPr>
            <a:normAutofit/>
          </a:bodyPr>
          <a:lstStyle>
            <a:lvl1pPr>
              <a:defRPr sz="2200"/>
            </a:lvl1pPr>
            <a:lvl2pPr>
              <a:defRPr sz="2000"/>
            </a:lvl2pPr>
            <a:lvl3pPr>
              <a:defRPr sz="1800"/>
            </a:lvl3pPr>
            <a:lvl4pPr>
              <a:defRPr sz="1800"/>
            </a:lvl4pPr>
            <a:lvl5pPr>
              <a:defRPr sz="1800"/>
            </a:lvl5pPr>
            <a:lvl6pPr marL="2290763" indent="-461963">
              <a:defRPr sz="1800"/>
            </a:lvl6pPr>
            <a:lvl7pPr marL="2290763" indent="-461963">
              <a:defRPr sz="1800"/>
            </a:lvl7pPr>
            <a:lvl8pPr marL="2290763" indent="-461963">
              <a:defRPr sz="1800"/>
            </a:lvl8pPr>
            <a:lvl9pPr marL="2290763" indent="-461963">
              <a:defRPr sz="18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Content Placeholder 3"/>
          <p:cNvSpPr>
            <a:spLocks noGrp="1"/>
          </p:cNvSpPr>
          <p:nvPr>
            <p:ph sz="half" idx="2"/>
          </p:nvPr>
        </p:nvSpPr>
        <p:spPr>
          <a:xfrm>
            <a:off x="6400800" y="2209801"/>
            <a:ext cx="4876800" cy="3657600"/>
          </a:xfrm>
        </p:spPr>
        <p:txBody>
          <a:bodyPr>
            <a:normAutofit/>
          </a:bodyPr>
          <a:lstStyle>
            <a:lvl1pPr>
              <a:defRPr sz="2200"/>
            </a:lvl1pPr>
            <a:lvl2pPr>
              <a:defRPr sz="2000"/>
            </a:lvl2pPr>
            <a:lvl3pPr>
              <a:defRPr sz="1800"/>
            </a:lvl3pPr>
            <a:lvl4pPr>
              <a:defRPr sz="1800"/>
            </a:lvl4pPr>
            <a:lvl5pPr>
              <a:defRPr sz="1800"/>
            </a:lvl5pPr>
            <a:lvl6pPr marL="2290763" indent="-461963">
              <a:defRPr sz="1800"/>
            </a:lvl6pPr>
            <a:lvl7pPr marL="2290763" indent="-461963">
              <a:defRPr sz="1800"/>
            </a:lvl7pPr>
            <a:lvl8pPr marL="2290763" indent="-461963">
              <a:defRPr sz="1800"/>
            </a:lvl8pPr>
            <a:lvl9pPr marL="2290763" indent="-461963">
              <a:defRPr sz="18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9" name="Picture 2" descr="HR-Glyph-R3.png"/>
          <p:cNvPicPr>
            <a:picLocks noChangeAspect="1" noChangeArrowheads="1"/>
          </p:cNvPicPr>
          <p:nvPr/>
        </p:nvPicPr>
        <p:blipFill>
          <a:blip r:embed="rId2" cstate="print"/>
          <a:srcRect/>
          <a:stretch>
            <a:fillRect/>
          </a:stretch>
        </p:blipFill>
        <p:spPr bwMode="auto">
          <a:xfrm>
            <a:off x="4998720" y="1658993"/>
            <a:ext cx="2194560" cy="170411"/>
          </a:xfrm>
          <a:prstGeom prst="rect">
            <a:avLst/>
          </a:prstGeom>
          <a:noFill/>
        </p:spPr>
      </p:pic>
    </p:spTree>
    <p:extLst>
      <p:ext uri="{BB962C8B-B14F-4D97-AF65-F5344CB8AC3E}">
        <p14:creationId xmlns:p14="http://schemas.microsoft.com/office/powerpoint/2010/main" val="34819529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Click to edit Master title style</a:t>
            </a:r>
            <a:endParaRPr/>
          </a:p>
        </p:txBody>
      </p:sp>
      <p:sp>
        <p:nvSpPr>
          <p:cNvPr id="3" name="Text Placeholder 2"/>
          <p:cNvSpPr>
            <a:spLocks noGrp="1"/>
          </p:cNvSpPr>
          <p:nvPr>
            <p:ph type="body" idx="1"/>
          </p:nvPr>
        </p:nvSpPr>
        <p:spPr>
          <a:xfrm>
            <a:off x="914400" y="2027238"/>
            <a:ext cx="4876800" cy="639762"/>
          </a:xfrm>
        </p:spPr>
        <p:txBody>
          <a:bodyPr anchor="ctr" anchorCtr="0"/>
          <a:lstStyle>
            <a:lvl1pPr marL="0" indent="0" algn="ctr">
              <a:spcBef>
                <a:spcPts val="300"/>
              </a:spcBef>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Click to edit Master text styles</a:t>
            </a:r>
          </a:p>
        </p:txBody>
      </p:sp>
      <p:sp>
        <p:nvSpPr>
          <p:cNvPr id="4" name="Content Placeholder 3"/>
          <p:cNvSpPr>
            <a:spLocks noGrp="1"/>
          </p:cNvSpPr>
          <p:nvPr>
            <p:ph sz="half" idx="2"/>
          </p:nvPr>
        </p:nvSpPr>
        <p:spPr>
          <a:xfrm>
            <a:off x="914400" y="2819400"/>
            <a:ext cx="4876800" cy="3048000"/>
          </a:xfrm>
        </p:spPr>
        <p:txBody>
          <a:bodyPr>
            <a:normAutofit/>
          </a:bodyPr>
          <a:lstStyle>
            <a:lvl1pPr>
              <a:defRPr sz="2000"/>
            </a:lvl1pPr>
            <a:lvl2pPr>
              <a:defRPr sz="1800"/>
            </a:lvl2pPr>
            <a:lvl3pPr>
              <a:defRPr sz="1800"/>
            </a:lvl3pPr>
            <a:lvl4pPr>
              <a:defRPr sz="1800"/>
            </a:lvl4pPr>
            <a:lvl5pPr>
              <a:defRPr sz="1800"/>
            </a:lvl5pPr>
            <a:lvl6pPr marL="2290763" indent="-461963">
              <a:defRPr sz="1600"/>
            </a:lvl6pPr>
            <a:lvl7pPr marL="2290763" indent="-461963">
              <a:defRPr sz="1600"/>
            </a:lvl7pPr>
            <a:lvl8pPr marL="2290763" indent="-461963">
              <a:defRPr sz="1600"/>
            </a:lvl8pPr>
            <a:lvl9pPr marL="2290763" indent="-461963">
              <a:defRPr sz="16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5" name="Text Placeholder 4"/>
          <p:cNvSpPr>
            <a:spLocks noGrp="1"/>
          </p:cNvSpPr>
          <p:nvPr>
            <p:ph type="body" sz="quarter" idx="3"/>
          </p:nvPr>
        </p:nvSpPr>
        <p:spPr>
          <a:xfrm>
            <a:off x="6400800" y="2027238"/>
            <a:ext cx="4876800" cy="639762"/>
          </a:xfrm>
        </p:spPr>
        <p:txBody>
          <a:bodyPr anchor="ctr" anchorCtr="0"/>
          <a:lstStyle>
            <a:lvl1pPr marL="0" indent="0" algn="ctr">
              <a:spcBef>
                <a:spcPts val="300"/>
              </a:spcBef>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Click to edit Master text styles</a:t>
            </a:r>
          </a:p>
        </p:txBody>
      </p:sp>
      <p:sp>
        <p:nvSpPr>
          <p:cNvPr id="6" name="Content Placeholder 5"/>
          <p:cNvSpPr>
            <a:spLocks noGrp="1"/>
          </p:cNvSpPr>
          <p:nvPr>
            <p:ph sz="quarter" idx="4"/>
          </p:nvPr>
        </p:nvSpPr>
        <p:spPr>
          <a:xfrm>
            <a:off x="6400800" y="2819400"/>
            <a:ext cx="4876800" cy="3048000"/>
          </a:xfrm>
        </p:spPr>
        <p:txBody>
          <a:bodyPr>
            <a:normAutofit/>
          </a:bodyPr>
          <a:lstStyle>
            <a:lvl1pPr>
              <a:defRPr sz="2000"/>
            </a:lvl1pPr>
            <a:lvl2pPr>
              <a:defRPr sz="1800"/>
            </a:lvl2pPr>
            <a:lvl3pPr>
              <a:defRPr sz="1800"/>
            </a:lvl3pPr>
            <a:lvl4pPr>
              <a:defRPr sz="1800"/>
            </a:lvl4pPr>
            <a:lvl5pPr>
              <a:defRPr sz="1800"/>
            </a:lvl5pPr>
            <a:lvl6pPr marL="2290763" indent="-461963">
              <a:defRPr sz="1600"/>
            </a:lvl6pPr>
            <a:lvl7pPr marL="2290763" indent="-461963">
              <a:defRPr sz="1600"/>
            </a:lvl7pPr>
            <a:lvl8pPr marL="2290763" indent="-461963">
              <a:defRPr sz="1600"/>
            </a:lvl8pPr>
            <a:lvl9pPr marL="2290763" indent="-461963">
              <a:defRPr sz="16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7" name="Date Placeholder 6"/>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8" name="Footer Placeholder 7"/>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9" name="Slide Number Placeholder 8"/>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11" name="Picture 2" descr="HR-Glyph-R3.png"/>
          <p:cNvPicPr>
            <a:picLocks noChangeAspect="1" noChangeArrowheads="1"/>
          </p:cNvPicPr>
          <p:nvPr/>
        </p:nvPicPr>
        <p:blipFill>
          <a:blip r:embed="rId2" cstate="print"/>
          <a:srcRect/>
          <a:stretch>
            <a:fillRect/>
          </a:stretch>
        </p:blipFill>
        <p:spPr bwMode="auto">
          <a:xfrm>
            <a:off x="4998720" y="1658993"/>
            <a:ext cx="2194560" cy="170411"/>
          </a:xfrm>
          <a:prstGeom prst="rect">
            <a:avLst/>
          </a:prstGeom>
          <a:noFill/>
        </p:spPr>
      </p:pic>
    </p:spTree>
    <p:extLst>
      <p:ext uri="{BB962C8B-B14F-4D97-AF65-F5344CB8AC3E}">
        <p14:creationId xmlns:p14="http://schemas.microsoft.com/office/powerpoint/2010/main" val="7869950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a:p>
        </p:txBody>
      </p:sp>
      <p:sp>
        <p:nvSpPr>
          <p:cNvPr id="3" name="Date Placeholder 2"/>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4" name="Footer Placeholder 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Slide Number Placeholder 4"/>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8" name="Picture 2" descr="HR-Glyph-R3.png"/>
          <p:cNvPicPr>
            <a:picLocks noChangeAspect="1" noChangeArrowheads="1"/>
          </p:cNvPicPr>
          <p:nvPr/>
        </p:nvPicPr>
        <p:blipFill>
          <a:blip r:embed="rId2" cstate="print"/>
          <a:srcRect/>
          <a:stretch>
            <a:fillRect/>
          </a:stretch>
        </p:blipFill>
        <p:spPr bwMode="auto">
          <a:xfrm>
            <a:off x="4998720" y="1658993"/>
            <a:ext cx="2194560" cy="170411"/>
          </a:xfrm>
          <a:prstGeom prst="rect">
            <a:avLst/>
          </a:prstGeom>
          <a:noFill/>
        </p:spPr>
      </p:pic>
    </p:spTree>
    <p:extLst>
      <p:ext uri="{BB962C8B-B14F-4D97-AF65-F5344CB8AC3E}">
        <p14:creationId xmlns:p14="http://schemas.microsoft.com/office/powerpoint/2010/main" val="2830213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endParaRPr lang="tr-TR" dirty="0"/>
          </a:p>
        </p:txBody>
      </p:sp>
      <p:sp>
        <p:nvSpPr>
          <p:cNvPr id="3" name="İçerik Yer Tutucusu 2"/>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4" name="Veri Yer Tutucusu 3"/>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59618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3" name="Footer Placeholder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Tree>
    <p:extLst>
      <p:ext uri="{BB962C8B-B14F-4D97-AF65-F5344CB8AC3E}">
        <p14:creationId xmlns:p14="http://schemas.microsoft.com/office/powerpoint/2010/main" val="4038162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78541" y="914400"/>
            <a:ext cx="4876800" cy="1162050"/>
          </a:xfrm>
        </p:spPr>
        <p:txBody>
          <a:bodyPr anchor="b"/>
          <a:lstStyle>
            <a:lvl1pPr algn="ctr">
              <a:defRPr sz="3800" b="0"/>
            </a:lvl1pPr>
          </a:lstStyle>
          <a:p>
            <a:r>
              <a:rPr lang="tr-TR"/>
              <a:t>Click to edit Master title style</a:t>
            </a:r>
            <a:endParaRPr/>
          </a:p>
        </p:txBody>
      </p:sp>
      <p:sp>
        <p:nvSpPr>
          <p:cNvPr id="3" name="Content Placeholder 2"/>
          <p:cNvSpPr>
            <a:spLocks noGrp="1"/>
          </p:cNvSpPr>
          <p:nvPr>
            <p:ph idx="1"/>
          </p:nvPr>
        </p:nvSpPr>
        <p:spPr>
          <a:xfrm>
            <a:off x="6394824" y="457200"/>
            <a:ext cx="4876800" cy="5410201"/>
          </a:xfrm>
        </p:spPr>
        <p:txBody>
          <a:bodyPr>
            <a:normAutofit/>
          </a:bodyPr>
          <a:lstStyle>
            <a:lvl1pPr>
              <a:defRPr sz="2400"/>
            </a:lvl1pPr>
            <a:lvl2pPr>
              <a:defRPr sz="2200"/>
            </a:lvl2pPr>
            <a:lvl3pPr>
              <a:defRPr sz="2000"/>
            </a:lvl3pPr>
            <a:lvl4pPr>
              <a:defRPr sz="1800"/>
            </a:lvl4pPr>
            <a:lvl5pPr>
              <a:defRPr sz="1800"/>
            </a:lvl5pPr>
            <a:lvl6pPr marL="2290763" indent="-461963">
              <a:tabLst/>
              <a:defRPr sz="2000"/>
            </a:lvl6pPr>
            <a:lvl7pPr marL="2290763" indent="-461963">
              <a:tabLst/>
              <a:defRPr sz="2000"/>
            </a:lvl7pPr>
            <a:lvl8pPr marL="2290763" indent="-461963">
              <a:tabLst/>
              <a:defRPr sz="2000"/>
            </a:lvl8pPr>
            <a:lvl9pPr marL="2290763" indent="-461963">
              <a:tabLst/>
              <a:defRPr sz="20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Text Placeholder 3"/>
          <p:cNvSpPr>
            <a:spLocks noGrp="1"/>
          </p:cNvSpPr>
          <p:nvPr>
            <p:ph type="body" sz="half" idx="2"/>
          </p:nvPr>
        </p:nvSpPr>
        <p:spPr>
          <a:xfrm>
            <a:off x="878541" y="2590800"/>
            <a:ext cx="4876800" cy="2895601"/>
          </a:xfrm>
        </p:spPr>
        <p:txBody>
          <a:bodyPr>
            <a:normAutofit/>
          </a:bodyPr>
          <a:lstStyle>
            <a:lvl1pPr marL="0" indent="0" algn="ctr">
              <a:lnSpc>
                <a:spcPct val="110000"/>
              </a:lnSpc>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Click to edit Master text styles</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10" name="Picture 2" descr="HR-Glyph-R3.png"/>
          <p:cNvPicPr>
            <a:picLocks noChangeAspect="1" noChangeArrowheads="1"/>
          </p:cNvPicPr>
          <p:nvPr/>
        </p:nvPicPr>
        <p:blipFill>
          <a:blip r:embed="rId2" cstate="print"/>
          <a:srcRect/>
          <a:stretch>
            <a:fillRect/>
          </a:stretch>
        </p:blipFill>
        <p:spPr bwMode="auto">
          <a:xfrm>
            <a:off x="2219661" y="2286001"/>
            <a:ext cx="2194560" cy="170411"/>
          </a:xfrm>
          <a:prstGeom prst="rect">
            <a:avLst/>
          </a:prstGeom>
          <a:noFill/>
        </p:spPr>
      </p:pic>
    </p:spTree>
    <p:extLst>
      <p:ext uri="{BB962C8B-B14F-4D97-AF65-F5344CB8AC3E}">
        <p14:creationId xmlns:p14="http://schemas.microsoft.com/office/powerpoint/2010/main" val="10712942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98684" y="914400"/>
            <a:ext cx="4876800" cy="1161288"/>
          </a:xfrm>
          <a:effectLst/>
        </p:spPr>
        <p:txBody>
          <a:bodyPr vert="horz" lIns="91440" tIns="45720" rIns="91440" bIns="45720" rtlCol="0" anchor="b" anchorCtr="0">
            <a:noAutofit/>
          </a:bodyPr>
          <a:lstStyle>
            <a:lvl1pPr algn="ctr" defTabSz="914400" rtl="0" eaLnBrk="1" latinLnBrk="0" hangingPunct="1">
              <a:spcBef>
                <a:spcPct val="0"/>
              </a:spcBef>
              <a:buNone/>
              <a:defRPr sz="3800" b="0" kern="1200">
                <a:solidFill>
                  <a:schemeClr val="tx2"/>
                </a:solidFill>
                <a:effectLst>
                  <a:outerShdw blurRad="38100" dist="12700" algn="l" rotWithShape="0">
                    <a:prstClr val="black">
                      <a:alpha val="40000"/>
                    </a:prstClr>
                  </a:outerShdw>
                </a:effectLst>
                <a:latin typeface="+mj-lt"/>
                <a:ea typeface="+mj-ea"/>
                <a:cs typeface="+mj-cs"/>
              </a:defRPr>
            </a:lvl1pPr>
          </a:lstStyle>
          <a:p>
            <a:r>
              <a:rPr lang="tr-TR"/>
              <a:t>Click to edit Master title style</a:t>
            </a:r>
            <a:endParaRPr/>
          </a:p>
        </p:txBody>
      </p:sp>
      <p:sp>
        <p:nvSpPr>
          <p:cNvPr id="3" name="Picture Placeholder 2"/>
          <p:cNvSpPr>
            <a:spLocks noGrp="1"/>
          </p:cNvSpPr>
          <p:nvPr>
            <p:ph type="pic" idx="1"/>
          </p:nvPr>
        </p:nvSpPr>
        <p:spPr>
          <a:xfrm>
            <a:off x="878541" y="457200"/>
            <a:ext cx="4876800" cy="5413248"/>
          </a:xfrm>
          <a:ln w="101600">
            <a:solidFill>
              <a:schemeClr val="tx1"/>
            </a:solidFill>
            <a:miter lim="800000"/>
          </a:ln>
          <a:effectLst>
            <a:outerShdw blurRad="50800" dist="38100" dir="2700000" algn="tl" rotWithShape="0">
              <a:prstClr val="black">
                <a:alpha val="4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Drag picture to placeholder or click icon to add</a:t>
            </a:r>
            <a:endParaRPr/>
          </a:p>
        </p:txBody>
      </p:sp>
      <p:sp>
        <p:nvSpPr>
          <p:cNvPr id="4" name="Text Placeholder 3"/>
          <p:cNvSpPr>
            <a:spLocks noGrp="1"/>
          </p:cNvSpPr>
          <p:nvPr>
            <p:ph type="body" sz="half" idx="2"/>
          </p:nvPr>
        </p:nvSpPr>
        <p:spPr>
          <a:xfrm>
            <a:off x="6398684" y="2587752"/>
            <a:ext cx="4876800" cy="2898648"/>
          </a:xfrm>
        </p:spPr>
        <p:txBody>
          <a:bodyPr vert="horz" lIns="91440" tIns="45720" rIns="91440" bIns="45720" rtlCol="0">
            <a:normAutofit/>
          </a:bodyPr>
          <a:lstStyle>
            <a:lvl1pPr marL="0" indent="0" algn="ctr">
              <a:spcBef>
                <a:spcPts val="600"/>
              </a:spcBef>
              <a:buNone/>
              <a:defRPr sz="180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2000"/>
              </a:spcBef>
              <a:buClr>
                <a:schemeClr val="accent3"/>
              </a:buClr>
              <a:buFont typeface="Wingdings" pitchFamily="2" charset="2"/>
              <a:buNone/>
            </a:pPr>
            <a:r>
              <a:rPr lang="tr-TR"/>
              <a:t>Click to edit Master text styles</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9" name="Picture 2" descr="HR-Glyph-R3.png"/>
          <p:cNvPicPr>
            <a:picLocks noChangeAspect="1" noChangeArrowheads="1"/>
          </p:cNvPicPr>
          <p:nvPr/>
        </p:nvPicPr>
        <p:blipFill>
          <a:blip r:embed="rId2" cstate="print"/>
          <a:srcRect/>
          <a:stretch>
            <a:fillRect/>
          </a:stretch>
        </p:blipFill>
        <p:spPr bwMode="auto">
          <a:xfrm>
            <a:off x="7739804" y="2286001"/>
            <a:ext cx="2194560" cy="170411"/>
          </a:xfrm>
          <a:prstGeom prst="rect">
            <a:avLst/>
          </a:prstGeom>
          <a:noFill/>
        </p:spPr>
      </p:pic>
    </p:spTree>
    <p:extLst>
      <p:ext uri="{BB962C8B-B14F-4D97-AF65-F5344CB8AC3E}">
        <p14:creationId xmlns:p14="http://schemas.microsoft.com/office/powerpoint/2010/main" val="9088994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1" y="3738282"/>
            <a:ext cx="10361084" cy="1048870"/>
          </a:xfrm>
          <a:effectLst/>
        </p:spPr>
        <p:txBody>
          <a:bodyPr vert="horz" lIns="91440" tIns="45720" rIns="91440" bIns="45720" rtlCol="0" anchor="b" anchorCtr="0">
            <a:noAutofit/>
          </a:bodyPr>
          <a:lstStyle>
            <a:lvl1pPr algn="ctr" defTabSz="914400" rtl="0" eaLnBrk="1" latinLnBrk="0" hangingPunct="1">
              <a:spcBef>
                <a:spcPct val="0"/>
              </a:spcBef>
              <a:buNone/>
              <a:defRPr sz="3800" b="0" kern="1200">
                <a:solidFill>
                  <a:schemeClr val="tx2"/>
                </a:solidFill>
                <a:effectLst>
                  <a:outerShdw blurRad="38100" dist="12700" algn="l" rotWithShape="0">
                    <a:prstClr val="black">
                      <a:alpha val="40000"/>
                    </a:prstClr>
                  </a:outerShdw>
                </a:effectLst>
                <a:latin typeface="+mj-lt"/>
                <a:ea typeface="+mj-ea"/>
                <a:cs typeface="+mj-cs"/>
              </a:defRPr>
            </a:lvl1pPr>
          </a:lstStyle>
          <a:p>
            <a:r>
              <a:rPr lang="tr-TR"/>
              <a:t>Click to edit Master title style</a:t>
            </a:r>
            <a:endParaRPr/>
          </a:p>
        </p:txBody>
      </p:sp>
      <p:sp>
        <p:nvSpPr>
          <p:cNvPr id="3" name="Picture Placeholder 2"/>
          <p:cNvSpPr>
            <a:spLocks noGrp="1"/>
          </p:cNvSpPr>
          <p:nvPr>
            <p:ph type="pic" idx="1"/>
          </p:nvPr>
        </p:nvSpPr>
        <p:spPr>
          <a:xfrm>
            <a:off x="3048000" y="457200"/>
            <a:ext cx="6096000" cy="3173506"/>
          </a:xfrm>
          <a:ln w="101600">
            <a:solidFill>
              <a:schemeClr val="tx1"/>
            </a:solidFill>
            <a:miter lim="800000"/>
          </a:ln>
          <a:effectLst>
            <a:outerShdw blurRad="50800" dist="38100" dir="2700000" algn="tl" rotWithShape="0">
              <a:prstClr val="black">
                <a:alpha val="40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Drag picture to placeholder or click icon to add</a:t>
            </a:r>
            <a:endParaRPr/>
          </a:p>
        </p:txBody>
      </p:sp>
      <p:sp>
        <p:nvSpPr>
          <p:cNvPr id="4" name="Text Placeholder 3"/>
          <p:cNvSpPr>
            <a:spLocks noGrp="1"/>
          </p:cNvSpPr>
          <p:nvPr>
            <p:ph type="body" sz="half" idx="2"/>
          </p:nvPr>
        </p:nvSpPr>
        <p:spPr>
          <a:xfrm>
            <a:off x="914401" y="5181600"/>
            <a:ext cx="10361084" cy="685800"/>
          </a:xfrm>
        </p:spPr>
        <p:txBody>
          <a:bodyPr vert="horz" lIns="91440" tIns="45720" rIns="91440" bIns="45720" rtlCol="0">
            <a:normAutofit/>
          </a:bodyPr>
          <a:lstStyle>
            <a:lvl1pPr marL="0" indent="0" algn="ctr">
              <a:spcBef>
                <a:spcPts val="300"/>
              </a:spcBef>
              <a:buNone/>
              <a:defRPr sz="180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2000"/>
              </a:spcBef>
              <a:buClr>
                <a:schemeClr val="accent3"/>
              </a:buClr>
              <a:buFont typeface="Wingdings" pitchFamily="2" charset="2"/>
              <a:buNone/>
            </a:pPr>
            <a:r>
              <a:rPr lang="tr-TR"/>
              <a:t>Click to edit Master text styles</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11" name="Picture 2" descr="HR-Glyph-R3.png"/>
          <p:cNvPicPr>
            <a:picLocks noChangeAspect="1" noChangeArrowheads="1"/>
          </p:cNvPicPr>
          <p:nvPr/>
        </p:nvPicPr>
        <p:blipFill>
          <a:blip r:embed="rId2" cstate="print"/>
          <a:srcRect/>
          <a:stretch>
            <a:fillRect/>
          </a:stretch>
        </p:blipFill>
        <p:spPr bwMode="auto">
          <a:xfrm>
            <a:off x="4998720" y="4890248"/>
            <a:ext cx="2194560" cy="170411"/>
          </a:xfrm>
          <a:prstGeom prst="rect">
            <a:avLst/>
          </a:prstGeom>
          <a:noFill/>
        </p:spPr>
      </p:pic>
    </p:spTree>
    <p:extLst>
      <p:ext uri="{BB962C8B-B14F-4D97-AF65-F5344CB8AC3E}">
        <p14:creationId xmlns:p14="http://schemas.microsoft.com/office/powerpoint/2010/main" val="5505924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marL="2286000" indent="-457200">
              <a:defRPr/>
            </a:lvl6pPr>
            <a:lvl7pPr marL="2286000" indent="-457200">
              <a:defRPr/>
            </a:lvl7pPr>
            <a:lvl8pPr marL="2286000" indent="-457200">
              <a:defRPr/>
            </a:lvl8pPr>
            <a:lvl9pPr marL="2286000" indent="-457200">
              <a:defRPr/>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10" name="Picture 2" descr="HR-Glyph-R3.png"/>
          <p:cNvPicPr>
            <a:picLocks noChangeAspect="1" noChangeArrowheads="1"/>
          </p:cNvPicPr>
          <p:nvPr/>
        </p:nvPicPr>
        <p:blipFill>
          <a:blip r:embed="rId2" cstate="print"/>
          <a:srcRect/>
          <a:stretch>
            <a:fillRect/>
          </a:stretch>
        </p:blipFill>
        <p:spPr bwMode="auto">
          <a:xfrm>
            <a:off x="4998720" y="1658993"/>
            <a:ext cx="2194560" cy="170411"/>
          </a:xfrm>
          <a:prstGeom prst="rect">
            <a:avLst/>
          </a:prstGeom>
          <a:noFill/>
        </p:spPr>
      </p:pic>
    </p:spTree>
    <p:extLst>
      <p:ext uri="{BB962C8B-B14F-4D97-AF65-F5344CB8AC3E}">
        <p14:creationId xmlns:p14="http://schemas.microsoft.com/office/powerpoint/2010/main" val="33673163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50400" y="537882"/>
            <a:ext cx="2032000" cy="5325036"/>
          </a:xfrm>
        </p:spPr>
        <p:txBody>
          <a:bodyPr vert="eaVert"/>
          <a:lstStyle/>
          <a:p>
            <a:r>
              <a:rPr lang="tr-TR"/>
              <a:t>Click to edit Master title style</a:t>
            </a:r>
            <a:endParaRPr/>
          </a:p>
        </p:txBody>
      </p:sp>
      <p:sp>
        <p:nvSpPr>
          <p:cNvPr id="3" name="Vertical Text Placeholder 2"/>
          <p:cNvSpPr>
            <a:spLocks noGrp="1"/>
          </p:cNvSpPr>
          <p:nvPr>
            <p:ph type="body" orient="vert" idx="1"/>
          </p:nvPr>
        </p:nvSpPr>
        <p:spPr>
          <a:xfrm>
            <a:off x="914400" y="537882"/>
            <a:ext cx="7853083" cy="5325036"/>
          </a:xfrm>
        </p:spPr>
        <p:txBody>
          <a:bodyPr vert="eaVert"/>
          <a:lstStyle>
            <a:lvl5pPr>
              <a:defRPr/>
            </a:lvl5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pic>
        <p:nvPicPr>
          <p:cNvPr id="9" name="Picture 2" descr="HR-Glyph-R3.png"/>
          <p:cNvPicPr>
            <a:picLocks noChangeAspect="1" noChangeArrowheads="1"/>
          </p:cNvPicPr>
          <p:nvPr/>
        </p:nvPicPr>
        <p:blipFill>
          <a:blip r:embed="rId2" cstate="print"/>
          <a:srcRect/>
          <a:stretch>
            <a:fillRect/>
          </a:stretch>
        </p:blipFill>
        <p:spPr bwMode="auto">
          <a:xfrm rot="5400000">
            <a:off x="8344891" y="3086794"/>
            <a:ext cx="1645920" cy="227215"/>
          </a:xfrm>
          <a:prstGeom prst="rect">
            <a:avLst/>
          </a:prstGeom>
          <a:noFill/>
        </p:spPr>
      </p:pic>
    </p:spTree>
    <p:extLst>
      <p:ext uri="{BB962C8B-B14F-4D97-AF65-F5344CB8AC3E}">
        <p14:creationId xmlns:p14="http://schemas.microsoft.com/office/powerpoint/2010/main" val="2310064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12191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ctrTitle"/>
          </p:nvPr>
        </p:nvSpPr>
        <p:spPr>
          <a:xfrm>
            <a:off x="914400" y="3355848"/>
            <a:ext cx="107696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tr-TR" smtClean="0"/>
              <a:t>Click to edit Master title style</a:t>
            </a:r>
            <a:endParaRPr kumimoji="0" lang="en-US"/>
          </a:p>
        </p:txBody>
      </p:sp>
      <p:sp>
        <p:nvSpPr>
          <p:cNvPr id="3" name="Subtitle 2"/>
          <p:cNvSpPr>
            <a:spLocks noGrp="1"/>
          </p:cNvSpPr>
          <p:nvPr>
            <p:ph type="subTitle" idx="1"/>
          </p:nvPr>
        </p:nvSpPr>
        <p:spPr>
          <a:xfrm>
            <a:off x="914400" y="1828800"/>
            <a:ext cx="107696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tr-TR" smtClean="0"/>
              <a:t>Click to edit Master subtitle style</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white">
                    <a:tint val="95000"/>
                  </a:prstClr>
                </a:solidFill>
              </a:rPr>
              <a:pPr/>
              <a:t>11/11/2021</a:t>
            </a:fld>
            <a:endParaRPr lang="en-US">
              <a:solidFill>
                <a:prstClr val="white">
                  <a:tint val="95000"/>
                </a:prstClr>
              </a:solidFill>
            </a:endParaRPr>
          </a:p>
        </p:txBody>
      </p:sp>
      <p:sp>
        <p:nvSpPr>
          <p:cNvPr id="5" name="Footer Placeholder 4"/>
          <p:cNvSpPr>
            <a:spLocks noGrp="1"/>
          </p:cNvSpPr>
          <p:nvPr>
            <p:ph type="ftr" sz="quarter" idx="11"/>
          </p:nvPr>
        </p:nvSpPr>
        <p:spPr/>
        <p:txBody>
          <a:bodyPr/>
          <a:lstStyle/>
          <a:p>
            <a:endParaRPr lang="en-US">
              <a:solidFill>
                <a:prstClr val="white">
                  <a:tint val="95000"/>
                </a:prstClr>
              </a:solidFill>
            </a:endParaRPr>
          </a:p>
        </p:txBody>
      </p:sp>
      <p:sp>
        <p:nvSpPr>
          <p:cNvPr id="6" name="Slide Number Placeholder 5"/>
          <p:cNvSpPr>
            <a:spLocks noGrp="1"/>
          </p:cNvSpPr>
          <p:nvPr>
            <p:ph type="sldNum" sz="quarter" idx="12"/>
          </p:nvPr>
        </p:nvSpPr>
        <p:spPr/>
        <p:txBody>
          <a:bodyPr/>
          <a:lstStyle/>
          <a:p>
            <a:fld id="{57AF16DE-A0D5-4438-950F-5B1E159C2C28}" type="slidenum">
              <a:rPr lang="en-US" smtClean="0">
                <a:solidFill>
                  <a:prstClr val="white">
                    <a:tint val="95000"/>
                  </a:prstClr>
                </a:solidFill>
              </a:rPr>
              <a:pPr/>
              <a:t>‹#›</a:t>
            </a:fld>
            <a:endParaRPr lang="en-US">
              <a:solidFill>
                <a:prstClr val="white">
                  <a:tint val="95000"/>
                </a:prstClr>
              </a:solidFill>
            </a:endParaRPr>
          </a:p>
        </p:txBody>
      </p:sp>
      <p:sp>
        <p:nvSpPr>
          <p:cNvPr id="10" name="Rectangle 9"/>
          <p:cNvSpPr/>
          <p:nvPr/>
        </p:nvSpPr>
        <p:spPr bwMode="invGray">
          <a:xfrm>
            <a:off x="0" y="5128334"/>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895035458"/>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5448"/>
            <a:ext cx="10972800" cy="1252728"/>
          </a:xfrm>
        </p:spPr>
        <p:txBody>
          <a:bodyPr/>
          <a:lstStyle/>
          <a:p>
            <a:r>
              <a:rPr kumimoji="0" lang="tr-TR"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41419200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12192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12" name="Rectangle 11"/>
          <p:cNvSpPr/>
          <p:nvPr/>
        </p:nvSpPr>
        <p:spPr bwMode="invGray">
          <a:xfrm>
            <a:off x="0" y="260252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title"/>
          </p:nvPr>
        </p:nvSpPr>
        <p:spPr>
          <a:xfrm>
            <a:off x="999744" y="118872"/>
            <a:ext cx="10684256"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tr-TR" smtClean="0"/>
              <a:t>Click to edit Master title style</a:t>
            </a:r>
            <a:endParaRPr kumimoji="0" lang="en-US"/>
          </a:p>
        </p:txBody>
      </p:sp>
      <p:sp>
        <p:nvSpPr>
          <p:cNvPr id="3" name="Text Placeholder 2"/>
          <p:cNvSpPr>
            <a:spLocks noGrp="1"/>
          </p:cNvSpPr>
          <p:nvPr>
            <p:ph type="body" idx="1"/>
          </p:nvPr>
        </p:nvSpPr>
        <p:spPr>
          <a:xfrm>
            <a:off x="987552" y="1828800"/>
            <a:ext cx="10696448"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tr-TR" smtClean="0"/>
              <a:t>Click to edit Master text styles</a:t>
            </a:r>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white">
                    <a:tint val="95000"/>
                  </a:prstClr>
                </a:solidFill>
              </a:rPr>
              <a:pPr/>
              <a:t>11/11/2021</a:t>
            </a:fld>
            <a:endParaRPr lang="en-US">
              <a:solidFill>
                <a:prstClr val="white">
                  <a:tint val="95000"/>
                </a:prstClr>
              </a:solidFill>
            </a:endParaRPr>
          </a:p>
        </p:txBody>
      </p:sp>
      <p:sp>
        <p:nvSpPr>
          <p:cNvPr id="5" name="Footer Placeholder 4"/>
          <p:cNvSpPr>
            <a:spLocks noGrp="1"/>
          </p:cNvSpPr>
          <p:nvPr>
            <p:ph type="ftr" sz="quarter" idx="11"/>
          </p:nvPr>
        </p:nvSpPr>
        <p:spPr/>
        <p:txBody>
          <a:bodyPr/>
          <a:lstStyle/>
          <a:p>
            <a:endParaRPr lang="en-US">
              <a:solidFill>
                <a:prstClr val="white">
                  <a:tint val="95000"/>
                </a:prstClr>
              </a:solidFill>
            </a:endParaRPr>
          </a:p>
        </p:txBody>
      </p:sp>
      <p:sp>
        <p:nvSpPr>
          <p:cNvPr id="6" name="Slide Number Placeholder 5"/>
          <p:cNvSpPr>
            <a:spLocks noGrp="1"/>
          </p:cNvSpPr>
          <p:nvPr>
            <p:ph type="sldNum" sz="quarter" idx="12"/>
          </p:nvPr>
        </p:nvSpPr>
        <p:spPr/>
        <p:txBody>
          <a:bodyPr/>
          <a:lstStyle/>
          <a:p>
            <a:fld id="{57AF16DE-A0D5-4438-950F-5B1E159C2C28}" type="slidenum">
              <a:rPr lang="en-US" smtClean="0">
                <a:solidFill>
                  <a:prstClr val="white">
                    <a:tint val="95000"/>
                  </a:prstClr>
                </a:solidFill>
              </a:rPr>
              <a:pPr/>
              <a:t>‹#›</a:t>
            </a:fld>
            <a:endParaRPr lang="en-US">
              <a:solidFill>
                <a:prstClr val="white">
                  <a:tint val="95000"/>
                </a:prstClr>
              </a:solidFill>
            </a:endParaRPr>
          </a:p>
        </p:txBody>
      </p:sp>
    </p:spTree>
    <p:extLst>
      <p:ext uri="{BB962C8B-B14F-4D97-AF65-F5344CB8AC3E}">
        <p14:creationId xmlns:p14="http://schemas.microsoft.com/office/powerpoint/2010/main" val="1524670530"/>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Content Placeholder 2"/>
          <p:cNvSpPr>
            <a:spLocks noGrp="1"/>
          </p:cNvSpPr>
          <p:nvPr>
            <p:ph sz="half" idx="1"/>
          </p:nvPr>
        </p:nvSpPr>
        <p:spPr>
          <a:xfrm>
            <a:off x="609600" y="1773936"/>
            <a:ext cx="53848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Content Placeholder 3"/>
          <p:cNvSpPr>
            <a:spLocks noGrp="1"/>
          </p:cNvSpPr>
          <p:nvPr>
            <p:ph sz="half" idx="2"/>
          </p:nvPr>
        </p:nvSpPr>
        <p:spPr>
          <a:xfrm>
            <a:off x="6197600" y="1773936"/>
            <a:ext cx="53848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5" name="Date Placeholder 4"/>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6" name="Footer Placeholder 5"/>
          <p:cNvSpPr>
            <a:spLocks noGrp="1"/>
          </p:cNvSpPr>
          <p:nvPr>
            <p:ph type="ftr" sz="quarter" idx="11"/>
          </p:nvPr>
        </p:nvSpPr>
        <p:spPr/>
        <p:txBody>
          <a:bodyPr/>
          <a:lstStyle/>
          <a:p>
            <a:endParaRPr lang="en-US">
              <a:solidFill>
                <a:prstClr val="black">
                  <a:tint val="95000"/>
                </a:prstClr>
              </a:solidFill>
            </a:endParaRPr>
          </a:p>
        </p:txBody>
      </p:sp>
      <p:sp>
        <p:nvSpPr>
          <p:cNvPr id="7" name="Slide Number Placeholder 6"/>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68658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Resimli Başlık Slaydı">
    <p:spTree>
      <p:nvGrpSpPr>
        <p:cNvPr id="1" name=""/>
        <p:cNvGrpSpPr/>
        <p:nvPr/>
      </p:nvGrpSpPr>
      <p:grpSpPr>
        <a:xfrm>
          <a:off x="0" y="0"/>
          <a:ext cx="0" cy="0"/>
          <a:chOff x="0" y="0"/>
          <a:chExt cx="0" cy="0"/>
        </a:xfrm>
      </p:grpSpPr>
      <p:sp>
        <p:nvSpPr>
          <p:cNvPr id="10" name="Dikdörtgen 5"/>
          <p:cNvSpPr>
            <a:spLocks noChangeArrowheads="1"/>
          </p:cNvSpPr>
          <p:nvPr/>
        </p:nvSpPr>
        <p:spPr bwMode="white">
          <a:xfrm>
            <a:off x="6540503" y="0"/>
            <a:ext cx="5651496" cy="6858000"/>
          </a:xfrm>
          <a:custGeom>
            <a:avLst/>
            <a:gdLst/>
            <a:ahLst/>
            <a:cxnLst/>
            <a:rect l="l" t="t" r="r" b="b"/>
            <a:pathLst>
              <a:path w="4238622" h="6858000">
                <a:moveTo>
                  <a:pt x="0" y="0"/>
                </a:moveTo>
                <a:lnTo>
                  <a:pt x="4086222" y="0"/>
                </a:lnTo>
                <a:lnTo>
                  <a:pt x="4237035" y="0"/>
                </a:lnTo>
                <a:lnTo>
                  <a:pt x="4238622" y="0"/>
                </a:lnTo>
                <a:lnTo>
                  <a:pt x="4238622" y="6858000"/>
                </a:lnTo>
                <a:lnTo>
                  <a:pt x="4237035" y="6858000"/>
                </a:lnTo>
                <a:lnTo>
                  <a:pt x="4086222"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tr-TR" sz="1800" dirty="0"/>
          </a:p>
        </p:txBody>
      </p:sp>
      <p:sp>
        <p:nvSpPr>
          <p:cNvPr id="11" name="Serbest Form 6"/>
          <p:cNvSpPr>
            <a:spLocks/>
          </p:cNvSpPr>
          <p:nvPr/>
        </p:nvSpPr>
        <p:spPr bwMode="auto">
          <a:xfrm>
            <a:off x="6256868"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12" name="Serbest Form 7"/>
          <p:cNvSpPr>
            <a:spLocks/>
          </p:cNvSpPr>
          <p:nvPr/>
        </p:nvSpPr>
        <p:spPr bwMode="auto">
          <a:xfrm>
            <a:off x="6062136"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2" name="Başlık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tr-TR"/>
              <a:t>Asıl başlık stili için tıklatın</a:t>
            </a:r>
            <a:endParaRPr lang="tr-TR" dirty="0"/>
          </a:p>
        </p:txBody>
      </p:sp>
      <p:sp>
        <p:nvSpPr>
          <p:cNvPr id="3" name="Alt Başlık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tıklatın</a:t>
            </a:r>
            <a:endParaRPr lang="tr-TR" dirty="0"/>
          </a:p>
        </p:txBody>
      </p:sp>
      <p:sp>
        <p:nvSpPr>
          <p:cNvPr id="15" name="Resim Yer Tutucusu 14"/>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tr-TR"/>
              <a:t>Resim eklemek için simgeyi tıklatın</a:t>
            </a:r>
            <a:endParaRPr lang="tr-TR" dirty="0"/>
          </a:p>
        </p:txBody>
      </p:sp>
      <p:sp>
        <p:nvSpPr>
          <p:cNvPr id="16" name="Talimat Metni"/>
          <p:cNvSpPr/>
          <p:nvPr/>
        </p:nvSpPr>
        <p:spPr>
          <a:xfrm>
            <a:off x="12344400" y="0"/>
            <a:ext cx="1295400" cy="6858000"/>
          </a:xfrm>
          <a:prstGeom prst="roundRect">
            <a:avLst>
              <a:gd name="adj" fmla="val 9717"/>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defTabSz="914400" rtl="1">
              <a:buNone/>
            </a:pPr>
            <a:r>
              <a:rPr lang="tr-TR" sz="1200" b="1" i="1" dirty="0">
                <a:latin typeface="Arial"/>
                <a:ea typeface="+mn-ea"/>
                <a:cs typeface="Arial"/>
              </a:rPr>
              <a:t>NOT:</a:t>
            </a:r>
          </a:p>
          <a:p>
            <a:pPr algn="l" defTabSz="914400" rtl="1">
              <a:buNone/>
            </a:pPr>
            <a:r>
              <a:rPr lang="tr-TR" sz="1200" b="0" i="1" dirty="0">
                <a:latin typeface="Arial"/>
                <a:ea typeface="+mn-ea"/>
                <a:cs typeface="Arial"/>
              </a:rPr>
              <a:t>Bu slayt üzerindeki resmi değiştirmek için resmi seçin ve silin. Ardından, kendi resminizi eklemek için yer tutucudaki Resimler simgesini tıklatın.</a:t>
            </a:r>
          </a:p>
        </p:txBody>
      </p:sp>
    </p:spTree>
    <p:extLst>
      <p:ext uri="{BB962C8B-B14F-4D97-AF65-F5344CB8AC3E}">
        <p14:creationId xmlns:p14="http://schemas.microsoft.com/office/powerpoint/2010/main" val="24028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tr-TR" smtClean="0"/>
              <a:t>Click to edit Master title style</a:t>
            </a:r>
            <a:endParaRPr kumimoji="0" lang="en-US"/>
          </a:p>
        </p:txBody>
      </p:sp>
      <p:sp>
        <p:nvSpPr>
          <p:cNvPr id="3" name="Text Placeholder 2"/>
          <p:cNvSpPr>
            <a:spLocks noGrp="1"/>
          </p:cNvSpPr>
          <p:nvPr>
            <p:ph type="body" idx="1"/>
          </p:nvPr>
        </p:nvSpPr>
        <p:spPr>
          <a:xfrm>
            <a:off x="609600" y="1698988"/>
            <a:ext cx="5386917"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tr-TR" smtClean="0"/>
              <a:t>Click to edit Master text styles</a:t>
            </a:r>
          </a:p>
        </p:txBody>
      </p:sp>
      <p:sp>
        <p:nvSpPr>
          <p:cNvPr id="4" name="Content Placeholder 3"/>
          <p:cNvSpPr>
            <a:spLocks noGrp="1"/>
          </p:cNvSpPr>
          <p:nvPr>
            <p:ph sz="half" idx="2"/>
          </p:nvPr>
        </p:nvSpPr>
        <p:spPr>
          <a:xfrm>
            <a:off x="609600" y="2449512"/>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5" name="Text Placeholder 4"/>
          <p:cNvSpPr>
            <a:spLocks noGrp="1"/>
          </p:cNvSpPr>
          <p:nvPr>
            <p:ph type="body" sz="quarter" idx="3"/>
          </p:nvPr>
        </p:nvSpPr>
        <p:spPr>
          <a:xfrm>
            <a:off x="6193368" y="1698988"/>
            <a:ext cx="5389033"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tr-TR" smtClean="0"/>
              <a:t>Click to edit Master text styles</a:t>
            </a:r>
          </a:p>
        </p:txBody>
      </p:sp>
      <p:sp>
        <p:nvSpPr>
          <p:cNvPr id="6" name="Content Placeholder 5"/>
          <p:cNvSpPr>
            <a:spLocks noGrp="1"/>
          </p:cNvSpPr>
          <p:nvPr>
            <p:ph sz="quarter" idx="4"/>
          </p:nvPr>
        </p:nvSpPr>
        <p:spPr>
          <a:xfrm>
            <a:off x="6193368" y="2449512"/>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7" name="Date Placeholder 6"/>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8" name="Footer Placeholder 7"/>
          <p:cNvSpPr>
            <a:spLocks noGrp="1"/>
          </p:cNvSpPr>
          <p:nvPr>
            <p:ph type="ftr" sz="quarter" idx="11"/>
          </p:nvPr>
        </p:nvSpPr>
        <p:spPr/>
        <p:txBody>
          <a:bodyPr/>
          <a:lstStyle/>
          <a:p>
            <a:endParaRPr lang="en-US">
              <a:solidFill>
                <a:prstClr val="black">
                  <a:tint val="95000"/>
                </a:prstClr>
              </a:solidFill>
            </a:endParaRPr>
          </a:p>
        </p:txBody>
      </p:sp>
      <p:sp>
        <p:nvSpPr>
          <p:cNvPr id="9" name="Slide Number Placeholder 8"/>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1588116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Date Placeholder 2"/>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4" name="Footer Placeholder 3"/>
          <p:cNvSpPr>
            <a:spLocks noGrp="1"/>
          </p:cNvSpPr>
          <p:nvPr>
            <p:ph type="ftr" sz="quarter" idx="11"/>
          </p:nvPr>
        </p:nvSpPr>
        <p:spPr/>
        <p:txBody>
          <a:bodyPr/>
          <a:lstStyle/>
          <a:p>
            <a:endParaRPr lang="en-US">
              <a:solidFill>
                <a:prstClr val="black">
                  <a:tint val="95000"/>
                </a:prstClr>
              </a:solidFill>
            </a:endParaRPr>
          </a:p>
        </p:txBody>
      </p:sp>
      <p:sp>
        <p:nvSpPr>
          <p:cNvPr id="5" name="Slide Number Placeholder 4"/>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39199344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3" name="Footer Placeholder 2"/>
          <p:cNvSpPr>
            <a:spLocks noGrp="1"/>
          </p:cNvSpPr>
          <p:nvPr>
            <p:ph type="ftr" sz="quarter" idx="11"/>
          </p:nvPr>
        </p:nvSpPr>
        <p:spPr/>
        <p:txBody>
          <a:bodyPr/>
          <a:lstStyle/>
          <a:p>
            <a:endParaRPr lang="en-US">
              <a:solidFill>
                <a:prstClr val="black">
                  <a:tint val="95000"/>
                </a:prstClr>
              </a:solidFill>
            </a:endParaRPr>
          </a:p>
        </p:txBody>
      </p:sp>
      <p:sp>
        <p:nvSpPr>
          <p:cNvPr id="4" name="Slide Number Placeholder 3"/>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11300461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784" y="152400"/>
            <a:ext cx="3364992" cy="978408"/>
          </a:xfrm>
        </p:spPr>
        <p:txBody>
          <a:bodyPr vert="horz" lIns="73152" rIns="45720" bIns="0" rtlCol="0" anchor="b">
            <a:normAutofit/>
            <a:sp3d prstMaterial="matte"/>
          </a:bodyPr>
          <a:lstStyle>
            <a:lvl1pPr algn="l">
              <a:defRPr sz="2000" b="0"/>
            </a:lvl1pPr>
            <a:extLst/>
          </a:lstStyle>
          <a:p>
            <a:r>
              <a:rPr kumimoji="0" lang="tr-TR" smtClean="0"/>
              <a:t>Click to edit Master title style</a:t>
            </a:r>
            <a:endParaRPr kumimoji="0" lang="en-US"/>
          </a:p>
        </p:txBody>
      </p:sp>
      <p:sp>
        <p:nvSpPr>
          <p:cNvPr id="3" name="Content Placeholder 2"/>
          <p:cNvSpPr>
            <a:spLocks noGrp="1"/>
          </p:cNvSpPr>
          <p:nvPr>
            <p:ph idx="1"/>
          </p:nvPr>
        </p:nvSpPr>
        <p:spPr>
          <a:xfrm>
            <a:off x="4025837" y="1743134"/>
            <a:ext cx="7894188"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Text Placeholder 3"/>
          <p:cNvSpPr>
            <a:spLocks noGrp="1"/>
          </p:cNvSpPr>
          <p:nvPr>
            <p:ph type="body" sz="half" idx="2"/>
          </p:nvPr>
        </p:nvSpPr>
        <p:spPr>
          <a:xfrm>
            <a:off x="223784" y="1730018"/>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tr-TR" smtClean="0"/>
              <a:t>Click to edit Master text styles</a:t>
            </a:r>
          </a:p>
        </p:txBody>
      </p:sp>
      <p:sp>
        <p:nvSpPr>
          <p:cNvPr id="5" name="Date Placeholder 4"/>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6" name="Footer Placeholder 5"/>
          <p:cNvSpPr>
            <a:spLocks noGrp="1"/>
          </p:cNvSpPr>
          <p:nvPr>
            <p:ph type="ftr" sz="quarter" idx="11"/>
          </p:nvPr>
        </p:nvSpPr>
        <p:spPr/>
        <p:txBody>
          <a:bodyPr/>
          <a:lstStyle/>
          <a:p>
            <a:endParaRPr lang="en-US">
              <a:solidFill>
                <a:prstClr val="black">
                  <a:tint val="95000"/>
                </a:prstClr>
              </a:solidFill>
            </a:endParaRPr>
          </a:p>
        </p:txBody>
      </p:sp>
      <p:sp>
        <p:nvSpPr>
          <p:cNvPr id="7" name="Slide Number Placeholder 6"/>
          <p:cNvSpPr>
            <a:spLocks noGrp="1"/>
          </p:cNvSpPr>
          <p:nvPr>
            <p:ph type="sldNum" sz="quarter" idx="12"/>
          </p:nvPr>
        </p:nvSpPr>
        <p:spPr/>
        <p:txBody>
          <a:bodyPr/>
          <a:lstStyle/>
          <a:p>
            <a:fld id="{2754ED01-E2A0-4C1E-8E21-014B99041579}" type="slidenum">
              <a:rPr lang="en-US" smtClean="0">
                <a:solidFill>
                  <a:prstClr val="black">
                    <a:tint val="95000"/>
                  </a:prstClr>
                </a:solidFill>
              </a:rPr>
              <a:pPr/>
              <a:t>‹#›</a:t>
            </a:fld>
            <a:endParaRPr lang="en-US" dirty="0">
              <a:solidFill>
                <a:prstClr val="black">
                  <a:tint val="95000"/>
                </a:prstClr>
              </a:solidFill>
            </a:endParaRPr>
          </a:p>
        </p:txBody>
      </p:sp>
      <p:sp>
        <p:nvSpPr>
          <p:cNvPr id="12" name="Rectangle 11"/>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29097742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9456" y="155448"/>
            <a:ext cx="3366867" cy="978408"/>
          </a:xfrm>
        </p:spPr>
        <p:txBody>
          <a:bodyPr lIns="73152" bIns="0" anchor="b">
            <a:sp3d prstMaterial="matte"/>
          </a:bodyPr>
          <a:lstStyle>
            <a:lvl1pPr algn="l">
              <a:defRPr sz="2000" b="0"/>
            </a:lvl1pPr>
            <a:extLst/>
          </a:lstStyle>
          <a:p>
            <a:r>
              <a:rPr kumimoji="0" lang="tr-TR" smtClean="0"/>
              <a:t>Click to edit Master title style</a:t>
            </a:r>
            <a:endParaRPr kumimoji="0" lang="en-US"/>
          </a:p>
        </p:txBody>
      </p:sp>
      <p:sp>
        <p:nvSpPr>
          <p:cNvPr id="3" name="Picture Placeholder 2"/>
          <p:cNvSpPr>
            <a:spLocks noGrp="1"/>
          </p:cNvSpPr>
          <p:nvPr>
            <p:ph type="pic" idx="1"/>
          </p:nvPr>
        </p:nvSpPr>
        <p:spPr>
          <a:xfrm>
            <a:off x="3871741" y="1484808"/>
            <a:ext cx="8329863"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tr-TR" smtClean="0"/>
              <a:t>Drag picture to placeholder or click icon to add</a:t>
            </a:r>
            <a:endParaRPr kumimoji="0" lang="en-US" dirty="0"/>
          </a:p>
        </p:txBody>
      </p:sp>
      <p:sp>
        <p:nvSpPr>
          <p:cNvPr id="4" name="Text Placeholder 3"/>
          <p:cNvSpPr>
            <a:spLocks noGrp="1"/>
          </p:cNvSpPr>
          <p:nvPr>
            <p:ph type="body" sz="half" idx="2"/>
          </p:nvPr>
        </p:nvSpPr>
        <p:spPr>
          <a:xfrm>
            <a:off x="219456" y="1728216"/>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tr-TR" smtClean="0"/>
              <a:t>Click to edit Master text styles</a:t>
            </a:r>
          </a:p>
        </p:txBody>
      </p:sp>
      <p:sp>
        <p:nvSpPr>
          <p:cNvPr id="5" name="Date Placeholder 4"/>
          <p:cNvSpPr>
            <a:spLocks noGrp="1"/>
          </p:cNvSpPr>
          <p:nvPr>
            <p:ph type="dt" sz="half" idx="10"/>
          </p:nvPr>
        </p:nvSpPr>
        <p:spPr>
          <a:xfrm>
            <a:off x="219456" y="1170432"/>
            <a:ext cx="3364992" cy="201168"/>
          </a:xfrm>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11" name="Rectangle 10"/>
          <p:cNvSpPr/>
          <p:nvPr/>
        </p:nvSpPr>
        <p:spPr>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6" name="Footer Placeholder 5"/>
          <p:cNvSpPr>
            <a:spLocks noGrp="1"/>
          </p:cNvSpPr>
          <p:nvPr>
            <p:ph type="ftr" sz="quarter" idx="11"/>
          </p:nvPr>
        </p:nvSpPr>
        <p:spPr>
          <a:xfrm>
            <a:off x="4047744" y="1170432"/>
            <a:ext cx="6925056" cy="201168"/>
          </a:xfrm>
        </p:spPr>
        <p:txBody>
          <a:bodyPr/>
          <a:lstStyle>
            <a:lvl1pPr>
              <a:defRPr>
                <a:solidFill>
                  <a:schemeClr val="bg1">
                    <a:shade val="50000"/>
                  </a:schemeClr>
                </a:solidFill>
              </a:defRPr>
            </a:lvl1pPr>
          </a:lstStyle>
          <a:p>
            <a:endParaRPr lang="en-US">
              <a:solidFill>
                <a:prstClr val="white">
                  <a:shade val="50000"/>
                </a:prstClr>
              </a:solidFill>
            </a:endParaRPr>
          </a:p>
        </p:txBody>
      </p:sp>
      <p:sp>
        <p:nvSpPr>
          <p:cNvPr id="7" name="Slide Number Placeholder 6"/>
          <p:cNvSpPr>
            <a:spLocks noGrp="1"/>
          </p:cNvSpPr>
          <p:nvPr>
            <p:ph type="sldNum" sz="quarter" idx="12"/>
          </p:nvPr>
        </p:nvSpPr>
        <p:spPr>
          <a:xfrm>
            <a:off x="11119104" y="1170432"/>
            <a:ext cx="978485" cy="201168"/>
          </a:xfrm>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313269531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39178685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8798560" y="0"/>
            <a:ext cx="6096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8" name="Rectangle 7"/>
          <p:cNvSpPr/>
          <p:nvPr/>
        </p:nvSpPr>
        <p:spPr bwMode="ltGray">
          <a:xfrm>
            <a:off x="8863584" y="0"/>
            <a:ext cx="33528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Vertical Title 1"/>
          <p:cNvSpPr>
            <a:spLocks noGrp="1"/>
          </p:cNvSpPr>
          <p:nvPr>
            <p:ph type="title" orient="vert"/>
          </p:nvPr>
        </p:nvSpPr>
        <p:spPr>
          <a:xfrm>
            <a:off x="9042400" y="274641"/>
            <a:ext cx="2540000" cy="5851525"/>
          </a:xfrm>
        </p:spPr>
        <p:txBody>
          <a:bodyPr vert="eaVert"/>
          <a:lstStyle/>
          <a:p>
            <a:r>
              <a:rPr kumimoji="0" lang="tr-TR" smtClean="0"/>
              <a:t>Click to edit Master title style</a:t>
            </a:r>
            <a:endParaRPr kumimoji="0" lang="en-US"/>
          </a:p>
        </p:txBody>
      </p:sp>
      <p:sp>
        <p:nvSpPr>
          <p:cNvPr id="3" name="Vertical Text Placeholder 2"/>
          <p:cNvSpPr>
            <a:spLocks noGrp="1"/>
          </p:cNvSpPr>
          <p:nvPr>
            <p:ph type="body" orient="vert" idx="1"/>
          </p:nvPr>
        </p:nvSpPr>
        <p:spPr>
          <a:xfrm>
            <a:off x="609600" y="304801"/>
            <a:ext cx="8026400" cy="5851525"/>
          </a:xfrm>
        </p:spPr>
        <p:txBody>
          <a:bodyPr vert="eaVer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a:xfrm>
            <a:off x="3520796" y="6377460"/>
            <a:ext cx="5115205" cy="365125"/>
          </a:xfrm>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3064493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12191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ctrTitle"/>
          </p:nvPr>
        </p:nvSpPr>
        <p:spPr>
          <a:xfrm>
            <a:off x="914400" y="3355848"/>
            <a:ext cx="107696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tr-TR" smtClean="0"/>
              <a:t>Click to edit Master title style</a:t>
            </a:r>
            <a:endParaRPr kumimoji="0" lang="en-US"/>
          </a:p>
        </p:txBody>
      </p:sp>
      <p:sp>
        <p:nvSpPr>
          <p:cNvPr id="3" name="Subtitle 2"/>
          <p:cNvSpPr>
            <a:spLocks noGrp="1"/>
          </p:cNvSpPr>
          <p:nvPr>
            <p:ph type="subTitle" idx="1"/>
          </p:nvPr>
        </p:nvSpPr>
        <p:spPr>
          <a:xfrm>
            <a:off x="914400" y="1828800"/>
            <a:ext cx="107696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tr-TR" smtClean="0"/>
              <a:t>Click to edit Master subtitle style</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white">
                    <a:tint val="95000"/>
                  </a:prstClr>
                </a:solidFill>
              </a:rPr>
              <a:pPr/>
              <a:t>11/11/2021</a:t>
            </a:fld>
            <a:endParaRPr lang="en-US">
              <a:solidFill>
                <a:prstClr val="white">
                  <a:tint val="95000"/>
                </a:prstClr>
              </a:solidFill>
            </a:endParaRPr>
          </a:p>
        </p:txBody>
      </p:sp>
      <p:sp>
        <p:nvSpPr>
          <p:cNvPr id="5" name="Footer Placeholder 4"/>
          <p:cNvSpPr>
            <a:spLocks noGrp="1"/>
          </p:cNvSpPr>
          <p:nvPr>
            <p:ph type="ftr" sz="quarter" idx="11"/>
          </p:nvPr>
        </p:nvSpPr>
        <p:spPr/>
        <p:txBody>
          <a:bodyPr/>
          <a:lstStyle/>
          <a:p>
            <a:endParaRPr lang="en-US">
              <a:solidFill>
                <a:prstClr val="white">
                  <a:tint val="95000"/>
                </a:prstClr>
              </a:solidFill>
            </a:endParaRPr>
          </a:p>
        </p:txBody>
      </p:sp>
      <p:sp>
        <p:nvSpPr>
          <p:cNvPr id="6" name="Slide Number Placeholder 5"/>
          <p:cNvSpPr>
            <a:spLocks noGrp="1"/>
          </p:cNvSpPr>
          <p:nvPr>
            <p:ph type="sldNum" sz="quarter" idx="12"/>
          </p:nvPr>
        </p:nvSpPr>
        <p:spPr/>
        <p:txBody>
          <a:bodyPr/>
          <a:lstStyle/>
          <a:p>
            <a:fld id="{57AF16DE-A0D5-4438-950F-5B1E159C2C28}" type="slidenum">
              <a:rPr lang="en-US" smtClean="0">
                <a:solidFill>
                  <a:prstClr val="white">
                    <a:tint val="95000"/>
                  </a:prstClr>
                </a:solidFill>
              </a:rPr>
              <a:pPr/>
              <a:t>‹#›</a:t>
            </a:fld>
            <a:endParaRPr lang="en-US">
              <a:solidFill>
                <a:prstClr val="white">
                  <a:tint val="95000"/>
                </a:prstClr>
              </a:solidFill>
            </a:endParaRPr>
          </a:p>
        </p:txBody>
      </p:sp>
      <p:sp>
        <p:nvSpPr>
          <p:cNvPr id="10" name="Rectangle 9"/>
          <p:cNvSpPr/>
          <p:nvPr/>
        </p:nvSpPr>
        <p:spPr bwMode="invGray">
          <a:xfrm>
            <a:off x="0" y="5128334"/>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3110083616"/>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5448"/>
            <a:ext cx="10972800" cy="1252728"/>
          </a:xfrm>
        </p:spPr>
        <p:txBody>
          <a:bodyPr/>
          <a:lstStyle/>
          <a:p>
            <a:r>
              <a:rPr kumimoji="0" lang="tr-TR"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789487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12192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12" name="Rectangle 11"/>
          <p:cNvSpPr/>
          <p:nvPr/>
        </p:nvSpPr>
        <p:spPr bwMode="invGray">
          <a:xfrm>
            <a:off x="0" y="260252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title"/>
          </p:nvPr>
        </p:nvSpPr>
        <p:spPr>
          <a:xfrm>
            <a:off x="999744" y="118872"/>
            <a:ext cx="10684256"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tr-TR" smtClean="0"/>
              <a:t>Click to edit Master title style</a:t>
            </a:r>
            <a:endParaRPr kumimoji="0" lang="en-US"/>
          </a:p>
        </p:txBody>
      </p:sp>
      <p:sp>
        <p:nvSpPr>
          <p:cNvPr id="3" name="Text Placeholder 2"/>
          <p:cNvSpPr>
            <a:spLocks noGrp="1"/>
          </p:cNvSpPr>
          <p:nvPr>
            <p:ph type="body" idx="1"/>
          </p:nvPr>
        </p:nvSpPr>
        <p:spPr>
          <a:xfrm>
            <a:off x="987552" y="1828800"/>
            <a:ext cx="10696448"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tr-TR" smtClean="0"/>
              <a:t>Click to edit Master text styles</a:t>
            </a:r>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white">
                    <a:tint val="95000"/>
                  </a:prstClr>
                </a:solidFill>
              </a:rPr>
              <a:pPr/>
              <a:t>11/11/2021</a:t>
            </a:fld>
            <a:endParaRPr lang="en-US">
              <a:solidFill>
                <a:prstClr val="white">
                  <a:tint val="95000"/>
                </a:prstClr>
              </a:solidFill>
            </a:endParaRPr>
          </a:p>
        </p:txBody>
      </p:sp>
      <p:sp>
        <p:nvSpPr>
          <p:cNvPr id="5" name="Footer Placeholder 4"/>
          <p:cNvSpPr>
            <a:spLocks noGrp="1"/>
          </p:cNvSpPr>
          <p:nvPr>
            <p:ph type="ftr" sz="quarter" idx="11"/>
          </p:nvPr>
        </p:nvSpPr>
        <p:spPr/>
        <p:txBody>
          <a:bodyPr/>
          <a:lstStyle/>
          <a:p>
            <a:endParaRPr lang="en-US">
              <a:solidFill>
                <a:prstClr val="white">
                  <a:tint val="95000"/>
                </a:prstClr>
              </a:solidFill>
            </a:endParaRPr>
          </a:p>
        </p:txBody>
      </p:sp>
      <p:sp>
        <p:nvSpPr>
          <p:cNvPr id="6" name="Slide Number Placeholder 5"/>
          <p:cNvSpPr>
            <a:spLocks noGrp="1"/>
          </p:cNvSpPr>
          <p:nvPr>
            <p:ph type="sldNum" sz="quarter" idx="12"/>
          </p:nvPr>
        </p:nvSpPr>
        <p:spPr/>
        <p:txBody>
          <a:bodyPr/>
          <a:lstStyle/>
          <a:p>
            <a:fld id="{57AF16DE-A0D5-4438-950F-5B1E159C2C28}" type="slidenum">
              <a:rPr lang="en-US" smtClean="0">
                <a:solidFill>
                  <a:prstClr val="white">
                    <a:tint val="95000"/>
                  </a:prstClr>
                </a:solidFill>
              </a:rPr>
              <a:pPr/>
              <a:t>‹#›</a:t>
            </a:fld>
            <a:endParaRPr lang="en-US">
              <a:solidFill>
                <a:prstClr val="white">
                  <a:tint val="95000"/>
                </a:prstClr>
              </a:solidFill>
            </a:endParaRPr>
          </a:p>
        </p:txBody>
      </p:sp>
    </p:spTree>
    <p:extLst>
      <p:ext uri="{BB962C8B-B14F-4D97-AF65-F5344CB8AC3E}">
        <p14:creationId xmlns:p14="http://schemas.microsoft.com/office/powerpoint/2010/main" val="369486231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sp>
        <p:nvSpPr>
          <p:cNvPr id="7" name="Dikdörtgen 5"/>
          <p:cNvSpPr>
            <a:spLocks noChangeArrowheads="1"/>
          </p:cNvSpPr>
          <p:nvPr/>
        </p:nvSpPr>
        <p:spPr bwMode="white">
          <a:xfrm>
            <a:off x="9622368" y="0"/>
            <a:ext cx="2569632" cy="6858000"/>
          </a:xfrm>
          <a:custGeom>
            <a:avLst/>
            <a:gdLst/>
            <a:ahLst/>
            <a:cxnLst/>
            <a:rect l="l" t="t" r="r" b="b"/>
            <a:pathLst>
              <a:path w="1927224" h="6858000">
                <a:moveTo>
                  <a:pt x="0" y="0"/>
                </a:moveTo>
                <a:lnTo>
                  <a:pt x="1927224" y="0"/>
                </a:lnTo>
                <a:lnTo>
                  <a:pt x="1927224"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tr-TR" sz="1800" dirty="0"/>
          </a:p>
        </p:txBody>
      </p:sp>
      <p:sp>
        <p:nvSpPr>
          <p:cNvPr id="8" name="Serbest Form 6"/>
          <p:cNvSpPr>
            <a:spLocks/>
          </p:cNvSpPr>
          <p:nvPr/>
        </p:nvSpPr>
        <p:spPr bwMode="auto">
          <a:xfrm>
            <a:off x="9237132"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9" name="Serbest 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10" name="Serbest 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tr-TR" sz="1800" dirty="0"/>
          </a:p>
        </p:txBody>
      </p:sp>
      <p:sp>
        <p:nvSpPr>
          <p:cNvPr id="2" name="Başlık 1"/>
          <p:cNvSpPr>
            <a:spLocks noGrp="1"/>
          </p:cNvSpPr>
          <p:nvPr>
            <p:ph type="title"/>
          </p:nvPr>
        </p:nvSpPr>
        <p:spPr>
          <a:xfrm>
            <a:off x="1295398" y="2914650"/>
            <a:ext cx="8046720" cy="1557338"/>
          </a:xfrm>
        </p:spPr>
        <p:txBody>
          <a:bodyPr anchor="b">
            <a:normAutofit/>
          </a:bodyPr>
          <a:lstStyle>
            <a:lvl1pPr>
              <a:defRPr sz="3200">
                <a:solidFill>
                  <a:schemeClr val="tx1"/>
                </a:solidFill>
              </a:defRPr>
            </a:lvl1pPr>
          </a:lstStyle>
          <a:p>
            <a:r>
              <a:rPr lang="tr-TR"/>
              <a:t>Asıl başlık stili için tıklatın</a:t>
            </a:r>
            <a:endParaRPr lang="tr-TR" dirty="0"/>
          </a:p>
        </p:txBody>
      </p:sp>
      <p:sp>
        <p:nvSpPr>
          <p:cNvPr id="3" name="Metin Yer Tutucusu 2"/>
          <p:cNvSpPr>
            <a:spLocks noGrp="1"/>
          </p:cNvSpPr>
          <p:nvPr>
            <p:ph type="body" idx="1"/>
          </p:nvPr>
        </p:nvSpPr>
        <p:spPr>
          <a:xfrm>
            <a:off x="1295398" y="4589463"/>
            <a:ext cx="8046718" cy="1011237"/>
          </a:xfrm>
        </p:spPr>
        <p:txBody>
          <a:bodyPr/>
          <a:lstStyle>
            <a:lvl1pPr marL="0" indent="0">
              <a:spcBef>
                <a:spcPts val="120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tıklatın</a:t>
            </a:r>
          </a:p>
        </p:txBody>
      </p:sp>
    </p:spTree>
    <p:extLst>
      <p:ext uri="{BB962C8B-B14F-4D97-AF65-F5344CB8AC3E}">
        <p14:creationId xmlns:p14="http://schemas.microsoft.com/office/powerpoint/2010/main" val="1519642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Content Placeholder 2"/>
          <p:cNvSpPr>
            <a:spLocks noGrp="1"/>
          </p:cNvSpPr>
          <p:nvPr>
            <p:ph sz="half" idx="1"/>
          </p:nvPr>
        </p:nvSpPr>
        <p:spPr>
          <a:xfrm>
            <a:off x="609600" y="1773936"/>
            <a:ext cx="53848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Content Placeholder 3"/>
          <p:cNvSpPr>
            <a:spLocks noGrp="1"/>
          </p:cNvSpPr>
          <p:nvPr>
            <p:ph sz="half" idx="2"/>
          </p:nvPr>
        </p:nvSpPr>
        <p:spPr>
          <a:xfrm>
            <a:off x="6197600" y="1773936"/>
            <a:ext cx="53848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5" name="Date Placeholder 4"/>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6" name="Footer Placeholder 5"/>
          <p:cNvSpPr>
            <a:spLocks noGrp="1"/>
          </p:cNvSpPr>
          <p:nvPr>
            <p:ph type="ftr" sz="quarter" idx="11"/>
          </p:nvPr>
        </p:nvSpPr>
        <p:spPr/>
        <p:txBody>
          <a:bodyPr/>
          <a:lstStyle/>
          <a:p>
            <a:endParaRPr lang="en-US">
              <a:solidFill>
                <a:prstClr val="black">
                  <a:tint val="95000"/>
                </a:prstClr>
              </a:solidFill>
            </a:endParaRPr>
          </a:p>
        </p:txBody>
      </p:sp>
      <p:sp>
        <p:nvSpPr>
          <p:cNvPr id="7" name="Slide Number Placeholder 6"/>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87263750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tr-TR" smtClean="0"/>
              <a:t>Click to edit Master title style</a:t>
            </a:r>
            <a:endParaRPr kumimoji="0" lang="en-US"/>
          </a:p>
        </p:txBody>
      </p:sp>
      <p:sp>
        <p:nvSpPr>
          <p:cNvPr id="3" name="Text Placeholder 2"/>
          <p:cNvSpPr>
            <a:spLocks noGrp="1"/>
          </p:cNvSpPr>
          <p:nvPr>
            <p:ph type="body" idx="1"/>
          </p:nvPr>
        </p:nvSpPr>
        <p:spPr>
          <a:xfrm>
            <a:off x="609600" y="1698988"/>
            <a:ext cx="5386917"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tr-TR" smtClean="0"/>
              <a:t>Click to edit Master text styles</a:t>
            </a:r>
          </a:p>
        </p:txBody>
      </p:sp>
      <p:sp>
        <p:nvSpPr>
          <p:cNvPr id="4" name="Content Placeholder 3"/>
          <p:cNvSpPr>
            <a:spLocks noGrp="1"/>
          </p:cNvSpPr>
          <p:nvPr>
            <p:ph sz="half" idx="2"/>
          </p:nvPr>
        </p:nvSpPr>
        <p:spPr>
          <a:xfrm>
            <a:off x="609600" y="2449512"/>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5" name="Text Placeholder 4"/>
          <p:cNvSpPr>
            <a:spLocks noGrp="1"/>
          </p:cNvSpPr>
          <p:nvPr>
            <p:ph type="body" sz="quarter" idx="3"/>
          </p:nvPr>
        </p:nvSpPr>
        <p:spPr>
          <a:xfrm>
            <a:off x="6193368" y="1698988"/>
            <a:ext cx="5389033"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tr-TR" smtClean="0"/>
              <a:t>Click to edit Master text styles</a:t>
            </a:r>
          </a:p>
        </p:txBody>
      </p:sp>
      <p:sp>
        <p:nvSpPr>
          <p:cNvPr id="6" name="Content Placeholder 5"/>
          <p:cNvSpPr>
            <a:spLocks noGrp="1"/>
          </p:cNvSpPr>
          <p:nvPr>
            <p:ph sz="quarter" idx="4"/>
          </p:nvPr>
        </p:nvSpPr>
        <p:spPr>
          <a:xfrm>
            <a:off x="6193368" y="2449512"/>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7" name="Date Placeholder 6"/>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8" name="Footer Placeholder 7"/>
          <p:cNvSpPr>
            <a:spLocks noGrp="1"/>
          </p:cNvSpPr>
          <p:nvPr>
            <p:ph type="ftr" sz="quarter" idx="11"/>
          </p:nvPr>
        </p:nvSpPr>
        <p:spPr/>
        <p:txBody>
          <a:bodyPr/>
          <a:lstStyle/>
          <a:p>
            <a:endParaRPr lang="en-US">
              <a:solidFill>
                <a:prstClr val="black">
                  <a:tint val="95000"/>
                </a:prstClr>
              </a:solidFill>
            </a:endParaRPr>
          </a:p>
        </p:txBody>
      </p:sp>
      <p:sp>
        <p:nvSpPr>
          <p:cNvPr id="9" name="Slide Number Placeholder 8"/>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123373115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Date Placeholder 2"/>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4" name="Footer Placeholder 3"/>
          <p:cNvSpPr>
            <a:spLocks noGrp="1"/>
          </p:cNvSpPr>
          <p:nvPr>
            <p:ph type="ftr" sz="quarter" idx="11"/>
          </p:nvPr>
        </p:nvSpPr>
        <p:spPr/>
        <p:txBody>
          <a:bodyPr/>
          <a:lstStyle/>
          <a:p>
            <a:endParaRPr lang="en-US">
              <a:solidFill>
                <a:prstClr val="black">
                  <a:tint val="95000"/>
                </a:prstClr>
              </a:solidFill>
            </a:endParaRPr>
          </a:p>
        </p:txBody>
      </p:sp>
      <p:sp>
        <p:nvSpPr>
          <p:cNvPr id="5" name="Slide Number Placeholder 4"/>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33414943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3" name="Footer Placeholder 2"/>
          <p:cNvSpPr>
            <a:spLocks noGrp="1"/>
          </p:cNvSpPr>
          <p:nvPr>
            <p:ph type="ftr" sz="quarter" idx="11"/>
          </p:nvPr>
        </p:nvSpPr>
        <p:spPr/>
        <p:txBody>
          <a:bodyPr/>
          <a:lstStyle/>
          <a:p>
            <a:endParaRPr lang="en-US">
              <a:solidFill>
                <a:prstClr val="black">
                  <a:tint val="95000"/>
                </a:prstClr>
              </a:solidFill>
            </a:endParaRPr>
          </a:p>
        </p:txBody>
      </p:sp>
      <p:sp>
        <p:nvSpPr>
          <p:cNvPr id="4" name="Slide Number Placeholder 3"/>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4648098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784" y="152400"/>
            <a:ext cx="3364992" cy="978408"/>
          </a:xfrm>
        </p:spPr>
        <p:txBody>
          <a:bodyPr vert="horz" lIns="73152" rIns="45720" bIns="0" rtlCol="0" anchor="b">
            <a:normAutofit/>
            <a:sp3d prstMaterial="matte"/>
          </a:bodyPr>
          <a:lstStyle>
            <a:lvl1pPr algn="l">
              <a:defRPr sz="2000" b="0"/>
            </a:lvl1pPr>
            <a:extLst/>
          </a:lstStyle>
          <a:p>
            <a:r>
              <a:rPr kumimoji="0" lang="tr-TR" smtClean="0"/>
              <a:t>Click to edit Master title style</a:t>
            </a:r>
            <a:endParaRPr kumimoji="0" lang="en-US"/>
          </a:p>
        </p:txBody>
      </p:sp>
      <p:sp>
        <p:nvSpPr>
          <p:cNvPr id="3" name="Content Placeholder 2"/>
          <p:cNvSpPr>
            <a:spLocks noGrp="1"/>
          </p:cNvSpPr>
          <p:nvPr>
            <p:ph idx="1"/>
          </p:nvPr>
        </p:nvSpPr>
        <p:spPr>
          <a:xfrm>
            <a:off x="4025837" y="1743134"/>
            <a:ext cx="7894188"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Text Placeholder 3"/>
          <p:cNvSpPr>
            <a:spLocks noGrp="1"/>
          </p:cNvSpPr>
          <p:nvPr>
            <p:ph type="body" sz="half" idx="2"/>
          </p:nvPr>
        </p:nvSpPr>
        <p:spPr>
          <a:xfrm>
            <a:off x="223784" y="1730018"/>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tr-TR" smtClean="0"/>
              <a:t>Click to edit Master text styles</a:t>
            </a:r>
          </a:p>
        </p:txBody>
      </p:sp>
      <p:sp>
        <p:nvSpPr>
          <p:cNvPr id="5" name="Date Placeholder 4"/>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6" name="Footer Placeholder 5"/>
          <p:cNvSpPr>
            <a:spLocks noGrp="1"/>
          </p:cNvSpPr>
          <p:nvPr>
            <p:ph type="ftr" sz="quarter" idx="11"/>
          </p:nvPr>
        </p:nvSpPr>
        <p:spPr/>
        <p:txBody>
          <a:bodyPr/>
          <a:lstStyle/>
          <a:p>
            <a:endParaRPr lang="en-US">
              <a:solidFill>
                <a:prstClr val="black">
                  <a:tint val="95000"/>
                </a:prstClr>
              </a:solidFill>
            </a:endParaRPr>
          </a:p>
        </p:txBody>
      </p:sp>
      <p:sp>
        <p:nvSpPr>
          <p:cNvPr id="7" name="Slide Number Placeholder 6"/>
          <p:cNvSpPr>
            <a:spLocks noGrp="1"/>
          </p:cNvSpPr>
          <p:nvPr>
            <p:ph type="sldNum" sz="quarter" idx="12"/>
          </p:nvPr>
        </p:nvSpPr>
        <p:spPr/>
        <p:txBody>
          <a:bodyPr/>
          <a:lstStyle/>
          <a:p>
            <a:fld id="{2754ED01-E2A0-4C1E-8E21-014B99041579}" type="slidenum">
              <a:rPr lang="en-US" smtClean="0">
                <a:solidFill>
                  <a:prstClr val="black">
                    <a:tint val="95000"/>
                  </a:prstClr>
                </a:solidFill>
              </a:rPr>
              <a:pPr/>
              <a:t>‹#›</a:t>
            </a:fld>
            <a:endParaRPr lang="en-US" dirty="0">
              <a:solidFill>
                <a:prstClr val="black">
                  <a:tint val="95000"/>
                </a:prstClr>
              </a:solidFill>
            </a:endParaRPr>
          </a:p>
        </p:txBody>
      </p:sp>
      <p:sp>
        <p:nvSpPr>
          <p:cNvPr id="12" name="Rectangle 11"/>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37123022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9456" y="155448"/>
            <a:ext cx="3366867" cy="978408"/>
          </a:xfrm>
        </p:spPr>
        <p:txBody>
          <a:bodyPr lIns="73152" bIns="0" anchor="b">
            <a:sp3d prstMaterial="matte"/>
          </a:bodyPr>
          <a:lstStyle>
            <a:lvl1pPr algn="l">
              <a:defRPr sz="2000" b="0"/>
            </a:lvl1pPr>
            <a:extLst/>
          </a:lstStyle>
          <a:p>
            <a:r>
              <a:rPr kumimoji="0" lang="tr-TR" smtClean="0"/>
              <a:t>Click to edit Master title style</a:t>
            </a:r>
            <a:endParaRPr kumimoji="0" lang="en-US"/>
          </a:p>
        </p:txBody>
      </p:sp>
      <p:sp>
        <p:nvSpPr>
          <p:cNvPr id="3" name="Picture Placeholder 2"/>
          <p:cNvSpPr>
            <a:spLocks noGrp="1"/>
          </p:cNvSpPr>
          <p:nvPr>
            <p:ph type="pic" idx="1"/>
          </p:nvPr>
        </p:nvSpPr>
        <p:spPr>
          <a:xfrm>
            <a:off x="3871741" y="1484808"/>
            <a:ext cx="8329863"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tr-TR" smtClean="0"/>
              <a:t>Drag picture to placeholder or click icon to add</a:t>
            </a:r>
            <a:endParaRPr kumimoji="0" lang="en-US" dirty="0"/>
          </a:p>
        </p:txBody>
      </p:sp>
      <p:sp>
        <p:nvSpPr>
          <p:cNvPr id="4" name="Text Placeholder 3"/>
          <p:cNvSpPr>
            <a:spLocks noGrp="1"/>
          </p:cNvSpPr>
          <p:nvPr>
            <p:ph type="body" sz="half" idx="2"/>
          </p:nvPr>
        </p:nvSpPr>
        <p:spPr>
          <a:xfrm>
            <a:off x="219456" y="1728216"/>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tr-TR" smtClean="0"/>
              <a:t>Click to edit Master text styles</a:t>
            </a:r>
          </a:p>
        </p:txBody>
      </p:sp>
      <p:sp>
        <p:nvSpPr>
          <p:cNvPr id="5" name="Date Placeholder 4"/>
          <p:cNvSpPr>
            <a:spLocks noGrp="1"/>
          </p:cNvSpPr>
          <p:nvPr>
            <p:ph type="dt" sz="half" idx="10"/>
          </p:nvPr>
        </p:nvSpPr>
        <p:spPr>
          <a:xfrm>
            <a:off x="219456" y="1170432"/>
            <a:ext cx="3364992" cy="201168"/>
          </a:xfrm>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11" name="Rectangle 10"/>
          <p:cNvSpPr/>
          <p:nvPr/>
        </p:nvSpPr>
        <p:spPr>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6" name="Footer Placeholder 5"/>
          <p:cNvSpPr>
            <a:spLocks noGrp="1"/>
          </p:cNvSpPr>
          <p:nvPr>
            <p:ph type="ftr" sz="quarter" idx="11"/>
          </p:nvPr>
        </p:nvSpPr>
        <p:spPr>
          <a:xfrm>
            <a:off x="4047744" y="1170432"/>
            <a:ext cx="6925056" cy="201168"/>
          </a:xfrm>
        </p:spPr>
        <p:txBody>
          <a:bodyPr/>
          <a:lstStyle>
            <a:lvl1pPr>
              <a:defRPr>
                <a:solidFill>
                  <a:schemeClr val="bg1">
                    <a:shade val="50000"/>
                  </a:schemeClr>
                </a:solidFill>
              </a:defRPr>
            </a:lvl1pPr>
          </a:lstStyle>
          <a:p>
            <a:endParaRPr lang="en-US">
              <a:solidFill>
                <a:prstClr val="white">
                  <a:shade val="50000"/>
                </a:prstClr>
              </a:solidFill>
            </a:endParaRPr>
          </a:p>
        </p:txBody>
      </p:sp>
      <p:sp>
        <p:nvSpPr>
          <p:cNvPr id="7" name="Slide Number Placeholder 6"/>
          <p:cNvSpPr>
            <a:spLocks noGrp="1"/>
          </p:cNvSpPr>
          <p:nvPr>
            <p:ph type="sldNum" sz="quarter" idx="12"/>
          </p:nvPr>
        </p:nvSpPr>
        <p:spPr>
          <a:xfrm>
            <a:off x="11119104" y="1170432"/>
            <a:ext cx="978485" cy="201168"/>
          </a:xfrm>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372919967"/>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tr-TR"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25880090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8798560" y="0"/>
            <a:ext cx="6096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8" name="Rectangle 7"/>
          <p:cNvSpPr/>
          <p:nvPr/>
        </p:nvSpPr>
        <p:spPr bwMode="ltGray">
          <a:xfrm>
            <a:off x="8863584" y="0"/>
            <a:ext cx="33528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Vertical Title 1"/>
          <p:cNvSpPr>
            <a:spLocks noGrp="1"/>
          </p:cNvSpPr>
          <p:nvPr>
            <p:ph type="title" orient="vert"/>
          </p:nvPr>
        </p:nvSpPr>
        <p:spPr>
          <a:xfrm>
            <a:off x="9042400" y="274641"/>
            <a:ext cx="2540000" cy="5851525"/>
          </a:xfrm>
        </p:spPr>
        <p:txBody>
          <a:bodyPr vert="eaVert"/>
          <a:lstStyle/>
          <a:p>
            <a:r>
              <a:rPr kumimoji="0" lang="tr-TR" smtClean="0"/>
              <a:t>Click to edit Master title style</a:t>
            </a:r>
            <a:endParaRPr kumimoji="0" lang="en-US"/>
          </a:p>
        </p:txBody>
      </p:sp>
      <p:sp>
        <p:nvSpPr>
          <p:cNvPr id="3" name="Vertical Text Placeholder 2"/>
          <p:cNvSpPr>
            <a:spLocks noGrp="1"/>
          </p:cNvSpPr>
          <p:nvPr>
            <p:ph type="body" orient="vert" idx="1"/>
          </p:nvPr>
        </p:nvSpPr>
        <p:spPr>
          <a:xfrm>
            <a:off x="609600" y="304801"/>
            <a:ext cx="8026400" cy="5851525"/>
          </a:xfrm>
        </p:spPr>
        <p:txBody>
          <a:bodyPr vert="eaVert"/>
          <a:lstStyle/>
          <a:p>
            <a:pPr lvl="0" eaLnBrk="1" latinLnBrk="0" hangingPunct="1"/>
            <a:r>
              <a:rPr lang="tr-TR" smtClean="0"/>
              <a:t>Click to edit Master text styles</a:t>
            </a:r>
          </a:p>
          <a:p>
            <a:pPr lvl="1" eaLnBrk="1" latinLnBrk="0" hangingPunct="1"/>
            <a:r>
              <a:rPr lang="tr-TR" smtClean="0"/>
              <a:t>Second level</a:t>
            </a:r>
          </a:p>
          <a:p>
            <a:pPr lvl="2" eaLnBrk="1" latinLnBrk="0" hangingPunct="1"/>
            <a:r>
              <a:rPr lang="tr-TR" smtClean="0"/>
              <a:t>Third level</a:t>
            </a:r>
          </a:p>
          <a:p>
            <a:pPr lvl="3" eaLnBrk="1" latinLnBrk="0" hangingPunct="1"/>
            <a:r>
              <a:rPr lang="tr-TR" smtClean="0"/>
              <a:t>Fourth level</a:t>
            </a:r>
          </a:p>
          <a:p>
            <a:pPr lvl="4" eaLnBrk="1" latinLnBrk="0" hangingPunct="1"/>
            <a:r>
              <a:rPr lang="tr-TR" smtClean="0"/>
              <a:t>Fifth level</a:t>
            </a:r>
            <a:endParaRPr kumimoji="0" lang="en-US"/>
          </a:p>
        </p:txBody>
      </p:sp>
      <p:sp>
        <p:nvSpPr>
          <p:cNvPr id="4" name="Date Placeholder 3"/>
          <p:cNvSpPr>
            <a:spLocks noGrp="1"/>
          </p:cNvSpPr>
          <p:nvPr>
            <p:ph type="dt" sz="half" idx="10"/>
          </p:nvPr>
        </p:nvSpPr>
        <p:spPr/>
        <p:txBody>
          <a:bodyPr/>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11"/>
          </p:nvPr>
        </p:nvSpPr>
        <p:spPr>
          <a:xfrm>
            <a:off x="3520796" y="6377460"/>
            <a:ext cx="5115205" cy="365125"/>
          </a:xfrm>
        </p:spPr>
        <p:txBody>
          <a:bodyPr/>
          <a:lstStyle/>
          <a:p>
            <a:endParaRPr lang="en-US">
              <a:solidFill>
                <a:prstClr val="black">
                  <a:tint val="95000"/>
                </a:prstClr>
              </a:solidFill>
            </a:endParaRPr>
          </a:p>
        </p:txBody>
      </p:sp>
      <p:sp>
        <p:nvSpPr>
          <p:cNvPr id="6" name="Slide Number Placeholder 5"/>
          <p:cNvSpPr>
            <a:spLocks noGrp="1"/>
          </p:cNvSpPr>
          <p:nvPr>
            <p:ph type="sldNum" sz="quarter" idx="12"/>
          </p:nvPr>
        </p:nvSpPr>
        <p:spPr/>
        <p:txBody>
          <a:bodyPr/>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1294378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endParaRPr lang="tr-TR" dirty="0"/>
          </a:p>
        </p:txBody>
      </p:sp>
      <p:sp>
        <p:nvSpPr>
          <p:cNvPr id="3" name="İçerik Yer Tutucusu 2"/>
          <p:cNvSpPr>
            <a:spLocks noGrp="1"/>
          </p:cNvSpPr>
          <p:nvPr>
            <p:ph sz="half"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4" name="İçerik Yer Tutucusu 3"/>
          <p:cNvSpPr>
            <a:spLocks noGrp="1"/>
          </p:cNvSpPr>
          <p:nvPr>
            <p:ph sz="half" idx="2"/>
          </p:nvPr>
        </p:nvSpPr>
        <p:spPr>
          <a:xfrm>
            <a:off x="6324600" y="1828799"/>
            <a:ext cx="4572000" cy="4343401"/>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5" name="Veri Yer Tutucusu 4"/>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44820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a:xfrm>
            <a:off x="1295400" y="255134"/>
            <a:ext cx="9601200" cy="1036850"/>
          </a:xfrm>
        </p:spPr>
        <p:txBody>
          <a:bodyPr/>
          <a:lstStyle/>
          <a:p>
            <a:r>
              <a:rPr lang="tr-TR"/>
              <a:t>Asıl başlık stili için tıklatın</a:t>
            </a:r>
            <a:endParaRPr lang="tr-TR" dirty="0"/>
          </a:p>
        </p:txBody>
      </p:sp>
      <p:sp>
        <p:nvSpPr>
          <p:cNvPr id="3" name="Metin Yer Tutucusu 2"/>
          <p:cNvSpPr>
            <a:spLocks noGrp="1"/>
          </p:cNvSpPr>
          <p:nvPr>
            <p:ph type="body" idx="1"/>
          </p:nvPr>
        </p:nvSpPr>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İçerik Yer Tutucusu 3"/>
          <p:cNvSpPr>
            <a:spLocks noGrp="1"/>
          </p:cNvSpPr>
          <p:nvPr>
            <p:ph sz="half" idx="2"/>
          </p:nvPr>
        </p:nvSpPr>
        <p:spPr>
          <a:xfrm>
            <a:off x="1295400" y="2705100"/>
            <a:ext cx="4572000" cy="3467100"/>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5" name="Metin Yer Tutucusu 4"/>
          <p:cNvSpPr>
            <a:spLocks noGrp="1"/>
          </p:cNvSpPr>
          <p:nvPr>
            <p:ph type="body" sz="quarter" idx="3"/>
          </p:nvPr>
        </p:nvSpPr>
        <p:spPr>
          <a:xfrm>
            <a:off x="6324600" y="1828800"/>
            <a:ext cx="4572000" cy="847725"/>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İçerik Yer Tutucusu 5"/>
          <p:cNvSpPr>
            <a:spLocks noGrp="1"/>
          </p:cNvSpPr>
          <p:nvPr>
            <p:ph sz="quarter" idx="4"/>
          </p:nvPr>
        </p:nvSpPr>
        <p:spPr>
          <a:xfrm>
            <a:off x="6324600" y="2705100"/>
            <a:ext cx="4572000" cy="3467100"/>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7" name="Veri Yer Tutucusu 6"/>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8" name="Altbilgi Yer Tutucusu 7"/>
          <p:cNvSpPr>
            <a:spLocks noGrp="1"/>
          </p:cNvSpPr>
          <p:nvPr>
            <p:ph type="ftr" sz="quarter" idx="11"/>
          </p:nvPr>
        </p:nvSpPr>
        <p:spPr/>
        <p:txBody>
          <a:bodyPr/>
          <a:lstStyle/>
          <a:p>
            <a:endParaRPr lang="tr-TR" dirty="0"/>
          </a:p>
        </p:txBody>
      </p:sp>
      <p:sp>
        <p:nvSpPr>
          <p:cNvPr id="9" name="Slayt Numarası Yer Tutucusu 8"/>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6023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endParaRPr lang="tr-TR" dirty="0"/>
          </a:p>
        </p:txBody>
      </p:sp>
      <p:sp>
        <p:nvSpPr>
          <p:cNvPr id="3" name="Veri Yer Tutucusu 2"/>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4" name="Altbilgi Yer Tutucusu 3"/>
          <p:cNvSpPr>
            <a:spLocks noGrp="1"/>
          </p:cNvSpPr>
          <p:nvPr>
            <p:ph type="ftr" sz="quarter" idx="11"/>
          </p:nvPr>
        </p:nvSpPr>
        <p:spPr/>
        <p:txBody>
          <a:bodyPr/>
          <a:lstStyle/>
          <a:p>
            <a:endParaRPr lang="tr-TR" dirty="0"/>
          </a:p>
        </p:txBody>
      </p:sp>
      <p:sp>
        <p:nvSpPr>
          <p:cNvPr id="5" name="Slayt Numarası Yer Tutucusu 4"/>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33973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3" name="Altbilgi Yer Tutucusu 2"/>
          <p:cNvSpPr>
            <a:spLocks noGrp="1"/>
          </p:cNvSpPr>
          <p:nvPr>
            <p:ph type="ftr" sz="quarter" idx="11"/>
          </p:nvPr>
        </p:nvSpPr>
        <p:spPr/>
        <p:txBody>
          <a:bodyPr/>
          <a:lstStyle/>
          <a:p>
            <a:endParaRPr lang="tr-TR" dirty="0"/>
          </a:p>
        </p:txBody>
      </p:sp>
      <p:sp>
        <p:nvSpPr>
          <p:cNvPr id="4" name="Slayt Numarası Yer Tutucusu 3"/>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98363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nchor="b"/>
          <a:lstStyle>
            <a:lvl1pPr>
              <a:defRPr sz="3200"/>
            </a:lvl1pPr>
          </a:lstStyle>
          <a:p>
            <a:r>
              <a:rPr lang="tr-TR"/>
              <a:t>Asıl başlık stili için tıklatın</a:t>
            </a:r>
            <a:endParaRPr lang="tr-TR" dirty="0"/>
          </a:p>
        </p:txBody>
      </p:sp>
      <p:sp>
        <p:nvSpPr>
          <p:cNvPr id="3" name="İçerik Yer Tutucusu 2"/>
          <p:cNvSpPr>
            <a:spLocks noGrp="1"/>
          </p:cNvSpPr>
          <p:nvPr>
            <p:ph idx="1"/>
          </p:nvPr>
        </p:nvSpPr>
        <p:spPr>
          <a:xfrm>
            <a:off x="4728209" y="1828800"/>
            <a:ext cx="6126480" cy="43434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endParaRPr lang="tr-TR" dirty="0"/>
          </a:p>
        </p:txBody>
      </p:sp>
      <p:sp>
        <p:nvSpPr>
          <p:cNvPr id="4" name="Metin Yer Tutucusu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A79A3335-6331-4872-A8B7-ECD55539F4D0}" type="datetimeFigureOut">
              <a:rPr lang="tr-TR" smtClean="0"/>
              <a:pPr/>
              <a:t>11.11.2021</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5476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Dikdörtgen 6"/>
          <p:cNvSpPr/>
          <p:nvPr userDrawn="1"/>
        </p:nvSpPr>
        <p:spPr bwMode="white">
          <a:xfrm>
            <a:off x="0" y="0"/>
            <a:ext cx="1219200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8" name="Dikdörtgen 7"/>
          <p:cNvSpPr/>
          <p:nvPr userDrawn="1"/>
        </p:nvSpPr>
        <p:spPr>
          <a:xfrm>
            <a:off x="0" y="1371600"/>
            <a:ext cx="12192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9" name="Dikdörtgen 8"/>
          <p:cNvSpPr/>
          <p:nvPr userDrawn="1"/>
        </p:nvSpPr>
        <p:spPr>
          <a:xfrm>
            <a:off x="0" y="1443006"/>
            <a:ext cx="12192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Başlık Yer Tutucusu 1"/>
          <p:cNvSpPr>
            <a:spLocks noGrp="1"/>
          </p:cNvSpPr>
          <p:nvPr>
            <p:ph type="title"/>
          </p:nvPr>
        </p:nvSpPr>
        <p:spPr>
          <a:xfrm>
            <a:off x="1295400" y="255134"/>
            <a:ext cx="9601200" cy="1036850"/>
          </a:xfrm>
          <a:prstGeom prst="rect">
            <a:avLst/>
          </a:prstGeom>
        </p:spPr>
        <p:txBody>
          <a:bodyPr vert="horz" lIns="91440" tIns="45720" rIns="91440" bIns="45720" rtlCol="0" anchor="b">
            <a:normAutofit/>
          </a:bodyPr>
          <a:lstStyle/>
          <a:p>
            <a:r>
              <a:rPr lang="tr-TR" dirty="0"/>
              <a:t>Asıl başlık stili için tıklatın</a:t>
            </a:r>
          </a:p>
        </p:txBody>
      </p:sp>
      <p:sp>
        <p:nvSpPr>
          <p:cNvPr id="3" name="Metin Yer Tutucusu 2"/>
          <p:cNvSpPr>
            <a:spLocks noGrp="1"/>
          </p:cNvSpPr>
          <p:nvPr>
            <p:ph type="body" idx="1"/>
          </p:nvPr>
        </p:nvSpPr>
        <p:spPr>
          <a:xfrm>
            <a:off x="1295400" y="1828800"/>
            <a:ext cx="9601200" cy="4343400"/>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a:t>
            </a:r>
            <a:r>
              <a:rPr lang="tr-TR" noProof="0" dirty="0"/>
              <a:t>düzey</a:t>
            </a:r>
          </a:p>
          <a:p>
            <a:pPr lvl="3"/>
            <a:r>
              <a:rPr lang="tr-TR" dirty="0"/>
              <a:t>Dördüncü düzey</a:t>
            </a:r>
          </a:p>
          <a:p>
            <a:pPr lvl="4"/>
            <a:r>
              <a:rPr lang="tr-TR" dirty="0"/>
              <a:t>Beşinci düzey</a:t>
            </a:r>
          </a:p>
        </p:txBody>
      </p:sp>
      <p:sp>
        <p:nvSpPr>
          <p:cNvPr id="4" name="Veri Yer Tutucusu 3"/>
          <p:cNvSpPr>
            <a:spLocks noGrp="1"/>
          </p:cNvSpPr>
          <p:nvPr>
            <p:ph type="dt" sz="half" idx="2"/>
          </p:nvPr>
        </p:nvSpPr>
        <p:spPr>
          <a:xfrm>
            <a:off x="7791449" y="6374999"/>
            <a:ext cx="1480705" cy="274320"/>
          </a:xfrm>
          <a:prstGeom prst="rect">
            <a:avLst/>
          </a:prstGeom>
        </p:spPr>
        <p:txBody>
          <a:bodyPr vert="horz" lIns="91440" tIns="45720" rIns="91440" bIns="45720" rtlCol="0" anchor="ctr"/>
          <a:lstStyle>
            <a:lvl1pPr algn="r">
              <a:defRPr sz="1000">
                <a:solidFill>
                  <a:schemeClr val="tx1"/>
                </a:solidFill>
              </a:defRPr>
            </a:lvl1pPr>
          </a:lstStyle>
          <a:p>
            <a:fld id="{A79A3335-6331-4872-A8B7-ECD55539F4D0}" type="datetimeFigureOut">
              <a:rPr lang="tr-TR" smtClean="0"/>
              <a:pPr/>
              <a:t>11.11.2021</a:t>
            </a:fld>
            <a:endParaRPr lang="tr-TR" dirty="0"/>
          </a:p>
        </p:txBody>
      </p:sp>
      <p:sp>
        <p:nvSpPr>
          <p:cNvPr id="5" name="Altbilgi Yer Tutucusu 4"/>
          <p:cNvSpPr>
            <a:spLocks noGrp="1"/>
          </p:cNvSpPr>
          <p:nvPr>
            <p:ph type="ftr" sz="quarter" idx="3"/>
          </p:nvPr>
        </p:nvSpPr>
        <p:spPr>
          <a:xfrm>
            <a:off x="1295399" y="6374999"/>
            <a:ext cx="6243203" cy="274320"/>
          </a:xfrm>
          <a:prstGeom prst="rect">
            <a:avLst/>
          </a:prstGeom>
        </p:spPr>
        <p:txBody>
          <a:bodyPr vert="horz" lIns="91440" tIns="45720" rIns="91440" bIns="45720" rtlCol="0" anchor="ctr"/>
          <a:lstStyle>
            <a:lvl1pPr algn="l">
              <a:defRPr sz="1000">
                <a:solidFill>
                  <a:schemeClr val="tx1"/>
                </a:solidFill>
              </a:defRPr>
            </a:lvl1pPr>
          </a:lstStyle>
          <a:p>
            <a:endParaRPr lang="tr-TR" dirty="0"/>
          </a:p>
        </p:txBody>
      </p:sp>
      <p:sp>
        <p:nvSpPr>
          <p:cNvPr id="6" name="Slayt Numarası Yer Tutucusu 5"/>
          <p:cNvSpPr>
            <a:spLocks noGrp="1"/>
          </p:cNvSpPr>
          <p:nvPr>
            <p:ph type="sldNum" sz="quarter" idx="4"/>
          </p:nvPr>
        </p:nvSpPr>
        <p:spPr>
          <a:xfrm>
            <a:off x="9525000" y="6374999"/>
            <a:ext cx="1371600" cy="274320"/>
          </a:xfrm>
          <a:prstGeom prst="rect">
            <a:avLst/>
          </a:prstGeom>
        </p:spPr>
        <p:txBody>
          <a:bodyPr vert="horz" lIns="91440" tIns="45720" rIns="91440" bIns="45720" rtlCol="0" anchor="ctr"/>
          <a:lstStyle>
            <a:lvl1pPr algn="r">
              <a:defRPr sz="1000">
                <a:solidFill>
                  <a:schemeClr val="tx1"/>
                </a:solidFill>
              </a:defRPr>
            </a:lvl1pPr>
          </a:lstStyle>
          <a:p>
            <a:fld id="{A7F8E3F6-DE14-48B2-B2BC-6FABA9630FB8}" type="slidenum">
              <a:rPr lang="tr-TR" smtClean="0"/>
              <a:pPr/>
              <a:t>‹#›</a:t>
            </a:fld>
            <a:endParaRPr lang="tr-TR" dirty="0"/>
          </a:p>
        </p:txBody>
      </p:sp>
    </p:spTree>
    <p:extLst>
      <p:ext uri="{BB962C8B-B14F-4D97-AF65-F5344CB8AC3E}">
        <p14:creationId xmlns:p14="http://schemas.microsoft.com/office/powerpoint/2010/main" val="259473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61"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7"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740400" y="6289116"/>
            <a:ext cx="711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2" name="Title Placeholder 1"/>
          <p:cNvSpPr>
            <a:spLocks noGrp="1"/>
          </p:cNvSpPr>
          <p:nvPr>
            <p:ph type="title"/>
          </p:nvPr>
        </p:nvSpPr>
        <p:spPr>
          <a:xfrm>
            <a:off x="914401" y="67236"/>
            <a:ext cx="10361084" cy="1371600"/>
          </a:xfrm>
          <a:prstGeom prst="rect">
            <a:avLst/>
          </a:prstGeom>
          <a:effectLst/>
        </p:spPr>
        <p:txBody>
          <a:bodyPr vert="horz" lIns="91440" tIns="45720" rIns="91440" bIns="45720" rtlCol="0" anchor="ctr" anchorCtr="0">
            <a:noAutofit/>
          </a:bodyPr>
          <a:lstStyle/>
          <a:p>
            <a:r>
              <a:rPr lang="tr-TR"/>
              <a:t>Click to edit Master title style</a:t>
            </a:r>
            <a:endParaRPr/>
          </a:p>
        </p:txBody>
      </p:sp>
      <p:sp>
        <p:nvSpPr>
          <p:cNvPr id="3" name="Text Placeholder 2"/>
          <p:cNvSpPr>
            <a:spLocks noGrp="1"/>
          </p:cNvSpPr>
          <p:nvPr>
            <p:ph type="body" idx="1"/>
          </p:nvPr>
        </p:nvSpPr>
        <p:spPr>
          <a:xfrm>
            <a:off x="914401" y="2209800"/>
            <a:ext cx="10361084" cy="3657600"/>
          </a:xfrm>
          <a:prstGeom prst="rect">
            <a:avLst/>
          </a:prstGeom>
        </p:spPr>
        <p:txBody>
          <a:bodyPr vert="horz" lIns="91440" tIns="45720" rIns="91440" bIns="45720" rtlCol="0">
            <a:normAutofit/>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dirty="0"/>
          </a:p>
        </p:txBody>
      </p:sp>
      <p:sp>
        <p:nvSpPr>
          <p:cNvPr id="4" name="Date Placeholder 3"/>
          <p:cNvSpPr>
            <a:spLocks noGrp="1"/>
          </p:cNvSpPr>
          <p:nvPr>
            <p:ph type="dt" sz="half" idx="2"/>
          </p:nvPr>
        </p:nvSpPr>
        <p:spPr>
          <a:xfrm>
            <a:off x="8534401" y="6289116"/>
            <a:ext cx="3167529"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1200" b="0" i="0" u="none" strike="noStrike" kern="1200" cap="none" spc="0" normalizeH="0" baseline="0" noProof="0" smtClean="0">
                <a:ln>
                  <a:noFill/>
                </a:ln>
                <a:solidFill>
                  <a:prstClr val="black">
                    <a:tint val="75000"/>
                  </a:prstClr>
                </a:solidFill>
                <a:effectLst/>
                <a:uLnTx/>
                <a:uFillTx/>
                <a:latin typeface="Calisto M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11/11/2021</a:t>
            </a:fld>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
        <p:nvSpPr>
          <p:cNvPr id="5" name="Footer Placeholder 4"/>
          <p:cNvSpPr>
            <a:spLocks noGrp="1"/>
          </p:cNvSpPr>
          <p:nvPr>
            <p:ph type="ftr" sz="quarter" idx="3"/>
          </p:nvPr>
        </p:nvSpPr>
        <p:spPr>
          <a:xfrm>
            <a:off x="466165" y="6289116"/>
            <a:ext cx="4207435"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Calisto MT"/>
              <a:ea typeface="+mn-ea"/>
              <a:cs typeface="+mn-cs"/>
            </a:endParaRPr>
          </a:p>
        </p:txBody>
      </p:sp>
    </p:spTree>
    <p:extLst>
      <p:ext uri="{BB962C8B-B14F-4D97-AF65-F5344CB8AC3E}">
        <p14:creationId xmlns:p14="http://schemas.microsoft.com/office/powerpoint/2010/main" val="369795492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txStyles>
    <p:titleStyle>
      <a:lvl1pPr algn="ctr" defTabSz="914400" rtl="0" eaLnBrk="1" latinLnBrk="0" hangingPunct="1">
        <a:spcBef>
          <a:spcPct val="0"/>
        </a:spcBef>
        <a:buNone/>
        <a:defRPr sz="5000" kern="1200">
          <a:solidFill>
            <a:schemeClr val="tx2"/>
          </a:solidFill>
          <a:effectLst>
            <a:outerShdw blurRad="38100" dist="12700" algn="l" rotWithShape="0">
              <a:prstClr val="black">
                <a:alpha val="40000"/>
              </a:prstClr>
            </a:outerShdw>
          </a:effectLst>
          <a:latin typeface="+mj-lt"/>
          <a:ea typeface="+mj-ea"/>
          <a:cs typeface="+mj-cs"/>
        </a:defRPr>
      </a:lvl1pPr>
    </p:titleStyle>
    <p:bodyStyle>
      <a:lvl1pPr marL="457200" indent="-457200" algn="l" defTabSz="914400" rtl="0" eaLnBrk="1" latinLnBrk="0" hangingPunct="1">
        <a:spcBef>
          <a:spcPts val="2000"/>
        </a:spcBef>
        <a:buClr>
          <a:schemeClr val="accent3"/>
        </a:buClr>
        <a:buFont typeface="Wingdings" pitchFamily="2" charset="2"/>
        <a:buChar char=""/>
        <a:defRPr sz="2400" kern="1200">
          <a:solidFill>
            <a:schemeClr val="tx2"/>
          </a:solidFill>
          <a:latin typeface="+mn-lt"/>
          <a:ea typeface="+mn-ea"/>
          <a:cs typeface="+mn-cs"/>
        </a:defRPr>
      </a:lvl1pPr>
      <a:lvl2pPr marL="914400" indent="-457200" algn="l" defTabSz="914400" rtl="0" eaLnBrk="1" latinLnBrk="0" hangingPunct="1">
        <a:spcBef>
          <a:spcPts val="600"/>
        </a:spcBef>
        <a:buClr>
          <a:schemeClr val="accent3">
            <a:lumMod val="50000"/>
          </a:schemeClr>
        </a:buClr>
        <a:buFont typeface="Wingdings" pitchFamily="2" charset="2"/>
        <a:buChar char=""/>
        <a:defRPr sz="2200" kern="1200">
          <a:solidFill>
            <a:schemeClr val="tx2"/>
          </a:solidFill>
          <a:latin typeface="+mn-lt"/>
          <a:ea typeface="+mn-ea"/>
          <a:cs typeface="+mn-cs"/>
        </a:defRPr>
      </a:lvl2pPr>
      <a:lvl3pPr marL="1371600" indent="-457200" algn="l" defTabSz="914400" rtl="0" eaLnBrk="1" latinLnBrk="0" hangingPunct="1">
        <a:spcBef>
          <a:spcPts val="600"/>
        </a:spcBef>
        <a:buClr>
          <a:schemeClr val="accent3"/>
        </a:buClr>
        <a:buFont typeface="Wingdings" pitchFamily="2" charset="2"/>
        <a:buChar char=""/>
        <a:defRPr sz="2000" kern="1200">
          <a:solidFill>
            <a:schemeClr val="tx2"/>
          </a:solidFill>
          <a:latin typeface="+mn-lt"/>
          <a:ea typeface="+mn-ea"/>
          <a:cs typeface="+mn-cs"/>
        </a:defRPr>
      </a:lvl3pPr>
      <a:lvl4pPr marL="1828800" indent="-457200" algn="l" defTabSz="914400" rtl="0" eaLnBrk="1" latinLnBrk="0" hangingPunct="1">
        <a:spcBef>
          <a:spcPts val="600"/>
        </a:spcBef>
        <a:buClr>
          <a:schemeClr val="accent3">
            <a:lumMod val="50000"/>
          </a:schemeClr>
        </a:buClr>
        <a:buFont typeface="Wingdings" pitchFamily="2" charset="2"/>
        <a:buChar char=""/>
        <a:defRPr sz="1800" kern="1200">
          <a:solidFill>
            <a:schemeClr val="tx2"/>
          </a:solidFill>
          <a:latin typeface="+mn-lt"/>
          <a:ea typeface="+mn-ea"/>
          <a:cs typeface="+mn-cs"/>
        </a:defRPr>
      </a:lvl4pPr>
      <a:lvl5pPr marL="2286000" indent="-457200" algn="l" defTabSz="914400" rtl="0" eaLnBrk="1" latinLnBrk="0" hangingPunct="1">
        <a:spcBef>
          <a:spcPts val="600"/>
        </a:spcBef>
        <a:buClr>
          <a:schemeClr val="accent3"/>
        </a:buClr>
        <a:buFont typeface="Wingdings" pitchFamily="2" charset="2"/>
        <a:buChar char=""/>
        <a:defRPr sz="1800" kern="1200">
          <a:solidFill>
            <a:schemeClr val="tx2"/>
          </a:solidFill>
          <a:latin typeface="+mn-lt"/>
          <a:ea typeface="+mn-ea"/>
          <a:cs typeface="+mn-cs"/>
        </a:defRPr>
      </a:lvl5pPr>
      <a:lvl6pPr marL="2743200" indent="-461963" algn="l" defTabSz="914400" rtl="0" eaLnBrk="1" latinLnBrk="0" hangingPunct="1">
        <a:spcBef>
          <a:spcPct val="20000"/>
        </a:spcBef>
        <a:buClr>
          <a:schemeClr val="accent3">
            <a:lumMod val="50000"/>
          </a:schemeClr>
        </a:buClr>
        <a:buFont typeface="Wingdings" pitchFamily="2" charset="2"/>
        <a:buChar char=""/>
        <a:defRPr sz="1800" kern="1200">
          <a:solidFill>
            <a:schemeClr val="tx1"/>
          </a:solidFill>
          <a:latin typeface="+mn-lt"/>
          <a:ea typeface="+mn-ea"/>
          <a:cs typeface="+mn-cs"/>
        </a:defRPr>
      </a:lvl6pPr>
      <a:lvl7pPr marL="3205163" indent="-461963" algn="l" defTabSz="914400" rtl="0" eaLnBrk="1" latinLnBrk="0" hangingPunct="1">
        <a:spcBef>
          <a:spcPct val="20000"/>
        </a:spcBef>
        <a:buClr>
          <a:schemeClr val="accent3"/>
        </a:buClr>
        <a:buFont typeface="Wingdings" pitchFamily="2" charset="2"/>
        <a:buChar char=""/>
        <a:defRPr sz="1800" kern="1200">
          <a:solidFill>
            <a:schemeClr val="tx1"/>
          </a:solidFill>
          <a:latin typeface="+mn-lt"/>
          <a:ea typeface="+mn-ea"/>
          <a:cs typeface="+mn-cs"/>
        </a:defRPr>
      </a:lvl7pPr>
      <a:lvl8pPr marL="3657600" indent="-461963" algn="l" defTabSz="914400" rtl="0" eaLnBrk="1" latinLnBrk="0" hangingPunct="1">
        <a:spcBef>
          <a:spcPct val="20000"/>
        </a:spcBef>
        <a:buClr>
          <a:schemeClr val="accent3">
            <a:lumMod val="50000"/>
          </a:schemeClr>
        </a:buClr>
        <a:buFont typeface="Wingdings" pitchFamily="2" charset="2"/>
        <a:buChar char=""/>
        <a:defRPr sz="1800" kern="1200">
          <a:solidFill>
            <a:schemeClr val="tx1"/>
          </a:solidFill>
          <a:latin typeface="+mn-lt"/>
          <a:ea typeface="+mn-ea"/>
          <a:cs typeface="+mn-cs"/>
        </a:defRPr>
      </a:lvl8pPr>
      <a:lvl9pPr marL="4119563" indent="-461963" algn="l" defTabSz="914400" rtl="0" eaLnBrk="1" latinLnBrk="0" hangingPunct="1">
        <a:spcBef>
          <a:spcPct val="20000"/>
        </a:spcBef>
        <a:buClr>
          <a:schemeClr val="accent3"/>
        </a:buClr>
        <a:buFont typeface="Wingdings" pitchFamily="2" charset="2"/>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7" name="Rectangle 6"/>
          <p:cNvSpPr/>
          <p:nvPr/>
        </p:nvSpPr>
        <p:spPr bwMode="ltGray">
          <a:xfrm>
            <a:off x="1" y="1"/>
            <a:ext cx="12191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Placeholder 1"/>
          <p:cNvSpPr>
            <a:spLocks noGrp="1"/>
          </p:cNvSpPr>
          <p:nvPr>
            <p:ph type="title"/>
          </p:nvPr>
        </p:nvSpPr>
        <p:spPr>
          <a:xfrm>
            <a:off x="609600" y="152400"/>
            <a:ext cx="109728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tr-TR" smtClean="0"/>
              <a:t>Click to edit Master title style</a:t>
            </a:r>
            <a:endParaRPr kumimoji="0" lang="en-US"/>
          </a:p>
        </p:txBody>
      </p:sp>
      <p:sp>
        <p:nvSpPr>
          <p:cNvPr id="3" name="Text Placeholder 2"/>
          <p:cNvSpPr>
            <a:spLocks noGrp="1"/>
          </p:cNvSpPr>
          <p:nvPr>
            <p:ph type="body" idx="1"/>
          </p:nvPr>
        </p:nvSpPr>
        <p:spPr>
          <a:xfrm>
            <a:off x="609600" y="1775192"/>
            <a:ext cx="10972800" cy="4625609"/>
          </a:xfrm>
          <a:prstGeom prst="rect">
            <a:avLst/>
          </a:prstGeom>
        </p:spPr>
        <p:txBody>
          <a:bodyPr vert="horz" lIns="54864" tIns="91440" rtlCol="0">
            <a:normAutofit/>
          </a:bodyPr>
          <a:lstStyle/>
          <a:p>
            <a:pPr lvl="0" eaLnBrk="1" latinLnBrk="0" hangingPunct="1"/>
            <a:r>
              <a:rPr kumimoji="0" lang="tr-TR" smtClean="0"/>
              <a:t>Click to edit Master text styles</a:t>
            </a:r>
          </a:p>
          <a:p>
            <a:pPr lvl="1" eaLnBrk="1" latinLnBrk="0" hangingPunct="1"/>
            <a:r>
              <a:rPr kumimoji="0" lang="tr-TR" smtClean="0"/>
              <a:t>Second level</a:t>
            </a:r>
          </a:p>
          <a:p>
            <a:pPr lvl="2" eaLnBrk="1" latinLnBrk="0" hangingPunct="1"/>
            <a:r>
              <a:rPr kumimoji="0" lang="tr-TR" smtClean="0"/>
              <a:t>Third level</a:t>
            </a:r>
          </a:p>
          <a:p>
            <a:pPr lvl="3" eaLnBrk="1" latinLnBrk="0" hangingPunct="1"/>
            <a:r>
              <a:rPr kumimoji="0" lang="tr-TR" smtClean="0"/>
              <a:t>Fourth level</a:t>
            </a:r>
          </a:p>
          <a:p>
            <a:pPr lvl="4" eaLnBrk="1" latinLnBrk="0" hangingPunct="1"/>
            <a:r>
              <a:rPr kumimoji="0" lang="tr-TR" smtClean="0"/>
              <a:t>Fifth level</a:t>
            </a:r>
            <a:endParaRPr kumimoji="0" lang="en-US"/>
          </a:p>
        </p:txBody>
      </p:sp>
      <p:sp>
        <p:nvSpPr>
          <p:cNvPr id="4" name="Date Placeholder 3"/>
          <p:cNvSpPr>
            <a:spLocks noGrp="1"/>
          </p:cNvSpPr>
          <p:nvPr>
            <p:ph type="dt" sz="half" idx="2"/>
          </p:nvPr>
        </p:nvSpPr>
        <p:spPr>
          <a:xfrm>
            <a:off x="609600" y="6476999"/>
            <a:ext cx="28448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3"/>
          </p:nvPr>
        </p:nvSpPr>
        <p:spPr>
          <a:xfrm>
            <a:off x="3520796" y="6476999"/>
            <a:ext cx="7343625"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solidFill>
                <a:prstClr val="black">
                  <a:tint val="95000"/>
                </a:prstClr>
              </a:solidFill>
            </a:endParaRPr>
          </a:p>
        </p:txBody>
      </p:sp>
      <p:sp>
        <p:nvSpPr>
          <p:cNvPr id="6" name="Slide Number Placeholder 5"/>
          <p:cNvSpPr>
            <a:spLocks noGrp="1"/>
          </p:cNvSpPr>
          <p:nvPr>
            <p:ph type="sldNum" sz="quarter" idx="4"/>
          </p:nvPr>
        </p:nvSpPr>
        <p:spPr>
          <a:xfrm>
            <a:off x="10939195" y="6476999"/>
            <a:ext cx="978485"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424862561"/>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7" name="Rectangle 6"/>
          <p:cNvSpPr/>
          <p:nvPr/>
        </p:nvSpPr>
        <p:spPr bwMode="ltGray">
          <a:xfrm>
            <a:off x="1" y="1"/>
            <a:ext cx="12191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Placeholder 1"/>
          <p:cNvSpPr>
            <a:spLocks noGrp="1"/>
          </p:cNvSpPr>
          <p:nvPr>
            <p:ph type="title"/>
          </p:nvPr>
        </p:nvSpPr>
        <p:spPr>
          <a:xfrm>
            <a:off x="609600" y="152400"/>
            <a:ext cx="109728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tr-TR" smtClean="0"/>
              <a:t>Click to edit Master title style</a:t>
            </a:r>
            <a:endParaRPr kumimoji="0" lang="en-US"/>
          </a:p>
        </p:txBody>
      </p:sp>
      <p:sp>
        <p:nvSpPr>
          <p:cNvPr id="3" name="Text Placeholder 2"/>
          <p:cNvSpPr>
            <a:spLocks noGrp="1"/>
          </p:cNvSpPr>
          <p:nvPr>
            <p:ph type="body" idx="1"/>
          </p:nvPr>
        </p:nvSpPr>
        <p:spPr>
          <a:xfrm>
            <a:off x="609600" y="1775192"/>
            <a:ext cx="10972800" cy="4625609"/>
          </a:xfrm>
          <a:prstGeom prst="rect">
            <a:avLst/>
          </a:prstGeom>
        </p:spPr>
        <p:txBody>
          <a:bodyPr vert="horz" lIns="54864" tIns="91440" rtlCol="0">
            <a:normAutofit/>
          </a:bodyPr>
          <a:lstStyle/>
          <a:p>
            <a:pPr lvl="0" eaLnBrk="1" latinLnBrk="0" hangingPunct="1"/>
            <a:r>
              <a:rPr kumimoji="0" lang="tr-TR" smtClean="0"/>
              <a:t>Click to edit Master text styles</a:t>
            </a:r>
          </a:p>
          <a:p>
            <a:pPr lvl="1" eaLnBrk="1" latinLnBrk="0" hangingPunct="1"/>
            <a:r>
              <a:rPr kumimoji="0" lang="tr-TR" smtClean="0"/>
              <a:t>Second level</a:t>
            </a:r>
          </a:p>
          <a:p>
            <a:pPr lvl="2" eaLnBrk="1" latinLnBrk="0" hangingPunct="1"/>
            <a:r>
              <a:rPr kumimoji="0" lang="tr-TR" smtClean="0"/>
              <a:t>Third level</a:t>
            </a:r>
          </a:p>
          <a:p>
            <a:pPr lvl="3" eaLnBrk="1" latinLnBrk="0" hangingPunct="1"/>
            <a:r>
              <a:rPr kumimoji="0" lang="tr-TR" smtClean="0"/>
              <a:t>Fourth level</a:t>
            </a:r>
          </a:p>
          <a:p>
            <a:pPr lvl="4" eaLnBrk="1" latinLnBrk="0" hangingPunct="1"/>
            <a:r>
              <a:rPr kumimoji="0" lang="tr-TR" smtClean="0"/>
              <a:t>Fifth level</a:t>
            </a:r>
            <a:endParaRPr kumimoji="0" lang="en-US"/>
          </a:p>
        </p:txBody>
      </p:sp>
      <p:sp>
        <p:nvSpPr>
          <p:cNvPr id="4" name="Date Placeholder 3"/>
          <p:cNvSpPr>
            <a:spLocks noGrp="1"/>
          </p:cNvSpPr>
          <p:nvPr>
            <p:ph type="dt" sz="half" idx="2"/>
          </p:nvPr>
        </p:nvSpPr>
        <p:spPr>
          <a:xfrm>
            <a:off x="609600" y="6476999"/>
            <a:ext cx="28448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7CE38E4D-051A-41E1-86A4-E56916468FD0}" type="datetimeFigureOut">
              <a:rPr lang="en-US" smtClean="0">
                <a:solidFill>
                  <a:prstClr val="black">
                    <a:tint val="95000"/>
                  </a:prstClr>
                </a:solidFill>
              </a:rPr>
              <a:pPr/>
              <a:t>11/11/2021</a:t>
            </a:fld>
            <a:endParaRPr lang="en-US">
              <a:solidFill>
                <a:prstClr val="black">
                  <a:tint val="95000"/>
                </a:prstClr>
              </a:solidFill>
            </a:endParaRPr>
          </a:p>
        </p:txBody>
      </p:sp>
      <p:sp>
        <p:nvSpPr>
          <p:cNvPr id="5" name="Footer Placeholder 4"/>
          <p:cNvSpPr>
            <a:spLocks noGrp="1"/>
          </p:cNvSpPr>
          <p:nvPr>
            <p:ph type="ftr" sz="quarter" idx="3"/>
          </p:nvPr>
        </p:nvSpPr>
        <p:spPr>
          <a:xfrm>
            <a:off x="3520796" y="6476999"/>
            <a:ext cx="7343625"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solidFill>
                <a:prstClr val="black">
                  <a:tint val="95000"/>
                </a:prstClr>
              </a:solidFill>
            </a:endParaRPr>
          </a:p>
        </p:txBody>
      </p:sp>
      <p:sp>
        <p:nvSpPr>
          <p:cNvPr id="6" name="Slide Number Placeholder 5"/>
          <p:cNvSpPr>
            <a:spLocks noGrp="1"/>
          </p:cNvSpPr>
          <p:nvPr>
            <p:ph type="sldNum" sz="quarter" idx="4"/>
          </p:nvPr>
        </p:nvSpPr>
        <p:spPr>
          <a:xfrm>
            <a:off x="10939195" y="6476999"/>
            <a:ext cx="978485"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886BB73A-582F-4420-9A14-CB10A2B2E5E8}" type="slidenum">
              <a:rPr lang="en-US" smtClean="0">
                <a:solidFill>
                  <a:prstClr val="black">
                    <a:tint val="95000"/>
                  </a:prstClr>
                </a:solidFill>
              </a:rPr>
              <a:pPr/>
              <a:t>‹#›</a:t>
            </a:fld>
            <a:endParaRPr lang="en-US">
              <a:solidFill>
                <a:prstClr val="black">
                  <a:tint val="95000"/>
                </a:prstClr>
              </a:solidFill>
            </a:endParaRPr>
          </a:p>
        </p:txBody>
      </p:sp>
    </p:spTree>
    <p:extLst>
      <p:ext uri="{BB962C8B-B14F-4D97-AF65-F5344CB8AC3E}">
        <p14:creationId xmlns:p14="http://schemas.microsoft.com/office/powerpoint/2010/main" val="159275586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8.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8.xml"/><Relationship Id="rId4" Type="http://schemas.openxmlformats.org/officeDocument/2006/relationships/image" Target="../media/image35.jpeg"/></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8.xml"/><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8.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8.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2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8.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8.xml"/><Relationship Id="rId4" Type="http://schemas.openxmlformats.org/officeDocument/2006/relationships/image" Target="../media/image61.png"/></Relationships>
</file>

<file path=ppt/slides/_rels/slide24.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2.jpeg"/><Relationship Id="rId1" Type="http://schemas.openxmlformats.org/officeDocument/2006/relationships/slideLayout" Target="../slideLayouts/slideLayout8.xml"/><Relationship Id="rId4" Type="http://schemas.openxmlformats.org/officeDocument/2006/relationships/image" Target="../media/image64.png"/></Relationships>
</file>

<file path=ppt/slides/_rels/slide2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8.xml"/><Relationship Id="rId5" Type="http://schemas.openxmlformats.org/officeDocument/2006/relationships/image" Target="../media/image68.png"/><Relationship Id="rId4" Type="http://schemas.openxmlformats.org/officeDocument/2006/relationships/image" Target="../media/image67.png"/></Relationships>
</file>

<file path=ppt/slides/_rels/slide26.xml.rels><?xml version="1.0" encoding="UTF-8" standalone="yes"?>
<Relationships xmlns="http://schemas.openxmlformats.org/package/2006/relationships"><Relationship Id="rId2" Type="http://schemas.openxmlformats.org/officeDocument/2006/relationships/image" Target="../media/image69.gif"/><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image" Target="../media/image72.gif"/><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0.png"/><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43.xml"/></Relationships>
</file>

<file path=ppt/slides/_rels/slide38.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8.xml"/><Relationship Id="rId5" Type="http://schemas.openxmlformats.org/officeDocument/2006/relationships/image" Target="../media/image17.gif"/><Relationship Id="rId4" Type="http://schemas.openxmlformats.org/officeDocument/2006/relationships/image" Target="../media/image16.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image" Target="../media/image84.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96.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image" Target="../media/image98.jpeg"/><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100.jpeg"/><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image" Target="../media/image103.jpe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image" Target="../media/image106.jpe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2" Type="http://schemas.openxmlformats.org/officeDocument/2006/relationships/image" Target="../media/image107.png"/><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image" Target="../media/image108.png"/><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305320" y="1317344"/>
            <a:ext cx="8046720" cy="1557338"/>
          </a:xfrm>
        </p:spPr>
        <p:txBody>
          <a:bodyPr/>
          <a:lstStyle/>
          <a:p>
            <a:r>
              <a:rPr lang="en-US" dirty="0"/>
              <a:t>Player Experience</a:t>
            </a:r>
          </a:p>
        </p:txBody>
      </p:sp>
    </p:spTree>
    <p:extLst>
      <p:ext uri="{BB962C8B-B14F-4D97-AF65-F5344CB8AC3E}">
        <p14:creationId xmlns:p14="http://schemas.microsoft.com/office/powerpoint/2010/main" val="3138480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5811A0-7B06-4CE5-BA0C-510E02FCCC18}"/>
              </a:ext>
            </a:extLst>
          </p:cNvPr>
          <p:cNvSpPr txBox="1"/>
          <p:nvPr/>
        </p:nvSpPr>
        <p:spPr>
          <a:xfrm>
            <a:off x="751438" y="615636"/>
            <a:ext cx="4001416" cy="286232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tr-TR" sz="1800" b="1" i="0" u="none" strike="noStrike" kern="1200" cap="none" spc="0" normalizeH="0" baseline="0" noProof="0" dirty="0">
                <a:ln>
                  <a:noFill/>
                </a:ln>
                <a:solidFill>
                  <a:srgbClr val="000000"/>
                </a:solidFill>
                <a:effectLst/>
                <a:uLnTx/>
                <a:uFillTx/>
                <a:latin typeface="Book Antiqua"/>
                <a:ea typeface="+mn-ea"/>
                <a:cs typeface="+mn-cs"/>
              </a:rPr>
              <a:t>FACIAL EXPRESSIONS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800" b="0" i="0" u="none" strike="noStrike" kern="1200" cap="none" spc="0" normalizeH="0" baseline="0" noProof="0" dirty="0">
              <a:ln>
                <a:noFill/>
              </a:ln>
              <a:solidFill>
                <a:srgbClr val="000000"/>
              </a:solidFill>
              <a:effectLst/>
              <a:uLnTx/>
              <a:uFillTx/>
              <a:latin typeface="Book Antiqu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Index of valence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Index of arousal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Measures instantaneous responses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Book Antiqu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Can be intrusive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Expensive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Subject to bias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Requires training</a:t>
            </a:r>
            <a:endParaRPr kumimoji="0" lang="en-US" sz="1800" b="0" i="0" u="none" strike="noStrike" kern="1200" cap="none" spc="0" normalizeH="0" baseline="0" noProof="0" dirty="0">
              <a:ln>
                <a:noFill/>
              </a:ln>
              <a:solidFill>
                <a:srgbClr val="595959"/>
              </a:solidFill>
              <a:effectLst/>
              <a:uLnTx/>
              <a:uFillTx/>
              <a:latin typeface="Book Antiqua"/>
              <a:ea typeface="+mn-ea"/>
              <a:cs typeface="+mn-cs"/>
            </a:endParaRPr>
          </a:p>
        </p:txBody>
      </p:sp>
      <p:pic>
        <p:nvPicPr>
          <p:cNvPr id="6" name="Picture 5" descr="A picture containing text, sign&#10;&#10;Description automatically generated">
            <a:extLst>
              <a:ext uri="{FF2B5EF4-FFF2-40B4-BE49-F238E27FC236}">
                <a16:creationId xmlns:a16="http://schemas.microsoft.com/office/drawing/2014/main" id="{1D87FEAB-AAC0-4736-BF1E-3F124A7D2E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6818" y="4622888"/>
            <a:ext cx="2524477" cy="1619476"/>
          </a:xfrm>
          <a:prstGeom prst="rect">
            <a:avLst/>
          </a:prstGeom>
        </p:spPr>
      </p:pic>
      <p:pic>
        <p:nvPicPr>
          <p:cNvPr id="5122" name="Picture 2" descr="Introducing EmoPy: An Open Source Toolkit for Facial Expression Recognition">
            <a:extLst>
              <a:ext uri="{FF2B5EF4-FFF2-40B4-BE49-F238E27FC236}">
                <a16:creationId xmlns:a16="http://schemas.microsoft.com/office/drawing/2014/main" id="{2404E942-7911-4212-8988-2183799775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8206" y="463141"/>
            <a:ext cx="6337572" cy="2965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4660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10-17 at 08.50.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9530" y="1424936"/>
            <a:ext cx="8445500" cy="3797300"/>
          </a:xfrm>
          <a:prstGeom prst="rect">
            <a:avLst/>
          </a:prstGeom>
        </p:spPr>
      </p:pic>
    </p:spTree>
    <p:extLst>
      <p:ext uri="{BB962C8B-B14F-4D97-AF65-F5344CB8AC3E}">
        <p14:creationId xmlns:p14="http://schemas.microsoft.com/office/powerpoint/2010/main" val="2218962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66694" y="668714"/>
            <a:ext cx="8102600" cy="6083300"/>
          </a:xfrm>
          <a:prstGeom prst="rect">
            <a:avLst/>
          </a:prstGeom>
        </p:spPr>
      </p:pic>
      <p:pic>
        <p:nvPicPr>
          <p:cNvPr id="3" name="Picture 2"/>
          <p:cNvPicPr>
            <a:picLocks noChangeAspect="1"/>
          </p:cNvPicPr>
          <p:nvPr/>
        </p:nvPicPr>
        <p:blipFill>
          <a:blip r:embed="rId3"/>
          <a:stretch>
            <a:fillRect/>
          </a:stretch>
        </p:blipFill>
        <p:spPr>
          <a:xfrm>
            <a:off x="328139" y="79370"/>
            <a:ext cx="2111477" cy="2976347"/>
          </a:xfrm>
          <a:prstGeom prst="rect">
            <a:avLst/>
          </a:prstGeom>
          <a:ln>
            <a:solidFill>
              <a:srgbClr val="FF0000"/>
            </a:solidFill>
          </a:ln>
        </p:spPr>
      </p:pic>
      <p:pic>
        <p:nvPicPr>
          <p:cNvPr id="4" name="Picture 3"/>
          <p:cNvPicPr>
            <a:picLocks noChangeAspect="1"/>
          </p:cNvPicPr>
          <p:nvPr/>
        </p:nvPicPr>
        <p:blipFill>
          <a:blip r:embed="rId4"/>
          <a:stretch>
            <a:fillRect/>
          </a:stretch>
        </p:blipFill>
        <p:spPr>
          <a:xfrm>
            <a:off x="320097" y="3157891"/>
            <a:ext cx="2130706" cy="1420471"/>
          </a:xfrm>
          <a:prstGeom prst="rect">
            <a:avLst/>
          </a:prstGeom>
        </p:spPr>
      </p:pic>
      <p:pic>
        <p:nvPicPr>
          <p:cNvPr id="5" name="Picture 4"/>
          <p:cNvPicPr>
            <a:picLocks noChangeAspect="1"/>
          </p:cNvPicPr>
          <p:nvPr/>
        </p:nvPicPr>
        <p:blipFill>
          <a:blip r:embed="rId5"/>
          <a:stretch>
            <a:fillRect/>
          </a:stretch>
        </p:blipFill>
        <p:spPr>
          <a:xfrm>
            <a:off x="426657" y="4655438"/>
            <a:ext cx="1991691" cy="1991691"/>
          </a:xfrm>
          <a:prstGeom prst="rect">
            <a:avLst/>
          </a:prstGeom>
        </p:spPr>
      </p:pic>
    </p:spTree>
    <p:extLst>
      <p:ext uri="{BB962C8B-B14F-4D97-AF65-F5344CB8AC3E}">
        <p14:creationId xmlns:p14="http://schemas.microsoft.com/office/powerpoint/2010/main" val="2477014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837371" y="2728319"/>
            <a:ext cx="5241447" cy="3524422"/>
          </a:xfrm>
          <a:prstGeom prst="rect">
            <a:avLst/>
          </a:prstGeom>
        </p:spPr>
      </p:pic>
      <p:pic>
        <p:nvPicPr>
          <p:cNvPr id="4" name="Picture 3" descr="Screen Shot 2018-10-17 at 09.16.4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1320" y="172150"/>
            <a:ext cx="8775700" cy="2235200"/>
          </a:xfrm>
          <a:prstGeom prst="rect">
            <a:avLst/>
          </a:prstGeom>
          <a:ln>
            <a:solidFill>
              <a:srgbClr val="FF0000"/>
            </a:solidFill>
          </a:ln>
        </p:spPr>
      </p:pic>
      <p:pic>
        <p:nvPicPr>
          <p:cNvPr id="6" name="Picture 5"/>
          <p:cNvPicPr>
            <a:picLocks noChangeAspect="1"/>
          </p:cNvPicPr>
          <p:nvPr/>
        </p:nvPicPr>
        <p:blipFill>
          <a:blip r:embed="rId4"/>
          <a:stretch>
            <a:fillRect/>
          </a:stretch>
        </p:blipFill>
        <p:spPr>
          <a:xfrm>
            <a:off x="245873" y="122751"/>
            <a:ext cx="1733561" cy="2426986"/>
          </a:xfrm>
          <a:prstGeom prst="rect">
            <a:avLst/>
          </a:prstGeom>
        </p:spPr>
      </p:pic>
      <p:sp>
        <p:nvSpPr>
          <p:cNvPr id="7" name="Title 1"/>
          <p:cNvSpPr txBox="1">
            <a:spLocks/>
          </p:cNvSpPr>
          <p:nvPr/>
        </p:nvSpPr>
        <p:spPr>
          <a:xfrm>
            <a:off x="176574" y="2729872"/>
            <a:ext cx="4868392" cy="3828584"/>
          </a:xfrm>
          <a:prstGeom prst="rect">
            <a:avLst/>
          </a:prstGeom>
        </p:spPr>
        <p:txBody>
          <a:bodyPr>
            <a:normAutofit fontScale="97500"/>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pPr marL="0" lvl="1"/>
            <a:r>
              <a:rPr lang="en-US" sz="2200" kern="0" dirty="0" smtClean="0">
                <a:solidFill>
                  <a:sysClr val="windowText" lastClr="000000"/>
                </a:solidFill>
              </a:rPr>
              <a:t/>
            </a:r>
            <a:br>
              <a:rPr lang="en-US" sz="2200" kern="0" dirty="0" smtClean="0">
                <a:solidFill>
                  <a:sysClr val="windowText" lastClr="000000"/>
                </a:solidFill>
              </a:rPr>
            </a:br>
            <a:r>
              <a:rPr lang="en-US" kern="0" dirty="0" smtClean="0">
                <a:solidFill>
                  <a:srgbClr val="FF0000"/>
                </a:solidFill>
              </a:rPr>
              <a:t>Competence</a:t>
            </a:r>
            <a:r>
              <a:rPr lang="en-US" kern="0" dirty="0" smtClean="0">
                <a:solidFill>
                  <a:sysClr val="windowText" lastClr="000000"/>
                </a:solidFill>
              </a:rPr>
              <a:t> = Feeling effective in what you are doing, related with challenges and difficulty, competitive gameplay</a:t>
            </a:r>
            <a:br>
              <a:rPr lang="en-US" kern="0" dirty="0" smtClean="0">
                <a:solidFill>
                  <a:sysClr val="windowText" lastClr="000000"/>
                </a:solidFill>
              </a:rPr>
            </a:br>
            <a:r>
              <a:rPr lang="en-US" kern="0" dirty="0" smtClean="0">
                <a:solidFill>
                  <a:sysClr val="windowText" lastClr="000000"/>
                </a:solidFill>
              </a:rPr>
              <a:t/>
            </a:r>
            <a:br>
              <a:rPr lang="en-US" kern="0" dirty="0" smtClean="0">
                <a:solidFill>
                  <a:sysClr val="windowText" lastClr="000000"/>
                </a:solidFill>
              </a:rPr>
            </a:br>
            <a:r>
              <a:rPr lang="en-US" kern="0" dirty="0" smtClean="0">
                <a:solidFill>
                  <a:srgbClr val="FF0000"/>
                </a:solidFill>
              </a:rPr>
              <a:t>Autonomy</a:t>
            </a:r>
            <a:r>
              <a:rPr lang="en-US" kern="0" dirty="0" smtClean="0">
                <a:solidFill>
                  <a:sysClr val="windowText" lastClr="000000"/>
                </a:solidFill>
              </a:rPr>
              <a:t> = Feeling that you have the freedom to choose and your actions matter, choice and consequence games</a:t>
            </a:r>
            <a:br>
              <a:rPr lang="en-US" kern="0" dirty="0" smtClean="0">
                <a:solidFill>
                  <a:sysClr val="windowText" lastClr="000000"/>
                </a:solidFill>
              </a:rPr>
            </a:br>
            <a:r>
              <a:rPr lang="en-US" kern="0" dirty="0" smtClean="0">
                <a:solidFill>
                  <a:sysClr val="windowText" lastClr="000000"/>
                </a:solidFill>
              </a:rPr>
              <a:t/>
            </a:r>
            <a:br>
              <a:rPr lang="en-US" kern="0" dirty="0" smtClean="0">
                <a:solidFill>
                  <a:sysClr val="windowText" lastClr="000000"/>
                </a:solidFill>
              </a:rPr>
            </a:br>
            <a:r>
              <a:rPr lang="en-US" kern="0" dirty="0" smtClean="0">
                <a:solidFill>
                  <a:srgbClr val="FF0000"/>
                </a:solidFill>
              </a:rPr>
              <a:t>Relatedness</a:t>
            </a:r>
            <a:r>
              <a:rPr lang="en-US" kern="0" dirty="0" smtClean="0">
                <a:solidFill>
                  <a:sysClr val="windowText" lastClr="000000"/>
                </a:solidFill>
              </a:rPr>
              <a:t> = Feeling that you connect with others, social relationships, cooperative gameplay</a:t>
            </a:r>
            <a:endParaRPr lang="en-US" kern="0" dirty="0">
              <a:solidFill>
                <a:sysClr val="windowText" lastClr="000000"/>
              </a:solidFill>
            </a:endParaRPr>
          </a:p>
        </p:txBody>
      </p:sp>
    </p:spTree>
    <p:extLst>
      <p:ext uri="{BB962C8B-B14F-4D97-AF65-F5344CB8AC3E}">
        <p14:creationId xmlns:p14="http://schemas.microsoft.com/office/powerpoint/2010/main" val="424185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451624" y="162862"/>
            <a:ext cx="2139953" cy="3535882"/>
          </a:xfrm>
          <a:prstGeom prst="rect">
            <a:avLst/>
          </a:prstGeom>
          <a:ln>
            <a:solidFill>
              <a:srgbClr val="FF0000"/>
            </a:solidFill>
          </a:ln>
        </p:spPr>
      </p:pic>
      <p:pic>
        <p:nvPicPr>
          <p:cNvPr id="4" name="Picture 3"/>
          <p:cNvPicPr>
            <a:picLocks noChangeAspect="1"/>
          </p:cNvPicPr>
          <p:nvPr/>
        </p:nvPicPr>
        <p:blipFill>
          <a:blip r:embed="rId3"/>
          <a:stretch>
            <a:fillRect/>
          </a:stretch>
        </p:blipFill>
        <p:spPr>
          <a:xfrm>
            <a:off x="378816" y="3778537"/>
            <a:ext cx="1638300" cy="2336800"/>
          </a:xfrm>
          <a:prstGeom prst="rect">
            <a:avLst/>
          </a:prstGeom>
        </p:spPr>
      </p:pic>
      <p:pic>
        <p:nvPicPr>
          <p:cNvPr id="3074" name="Picture 2" descr="ARCS Model: | Instructional design, Student motivation, Teaching quot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3175" y="538413"/>
            <a:ext cx="7010400" cy="5753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14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nstructional design - Wikiwan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7972" y="662152"/>
            <a:ext cx="76200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5191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708782" y="2072996"/>
            <a:ext cx="8804562" cy="3811857"/>
          </a:xfrm>
          <a:prstGeom prst="rect">
            <a:avLst/>
          </a:prstGeom>
        </p:spPr>
      </p:pic>
      <p:pic>
        <p:nvPicPr>
          <p:cNvPr id="3" name="Picture 2"/>
          <p:cNvPicPr>
            <a:picLocks noChangeAspect="1"/>
          </p:cNvPicPr>
          <p:nvPr/>
        </p:nvPicPr>
        <p:blipFill>
          <a:blip r:embed="rId3"/>
          <a:stretch>
            <a:fillRect/>
          </a:stretch>
        </p:blipFill>
        <p:spPr>
          <a:xfrm>
            <a:off x="187528" y="145763"/>
            <a:ext cx="2298700" cy="3530600"/>
          </a:xfrm>
          <a:prstGeom prst="rect">
            <a:avLst/>
          </a:prstGeom>
          <a:ln>
            <a:solidFill>
              <a:srgbClr val="FF0000"/>
            </a:solidFill>
          </a:ln>
        </p:spPr>
      </p:pic>
      <p:pic>
        <p:nvPicPr>
          <p:cNvPr id="4" name="Picture 3"/>
          <p:cNvPicPr>
            <a:picLocks noChangeAspect="1"/>
          </p:cNvPicPr>
          <p:nvPr/>
        </p:nvPicPr>
        <p:blipFill>
          <a:blip r:embed="rId4"/>
          <a:stretch>
            <a:fillRect/>
          </a:stretch>
        </p:blipFill>
        <p:spPr>
          <a:xfrm>
            <a:off x="128988" y="3755560"/>
            <a:ext cx="2392949" cy="2751891"/>
          </a:xfrm>
          <a:prstGeom prst="rect">
            <a:avLst/>
          </a:prstGeom>
        </p:spPr>
      </p:pic>
    </p:spTree>
    <p:extLst>
      <p:ext uri="{BB962C8B-B14F-4D97-AF65-F5344CB8AC3E}">
        <p14:creationId xmlns:p14="http://schemas.microsoft.com/office/powerpoint/2010/main" val="908393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10-17 at 09.39.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34" y="1329436"/>
            <a:ext cx="4815781" cy="4077596"/>
          </a:xfrm>
          <a:prstGeom prst="rect">
            <a:avLst/>
          </a:prstGeom>
          <a:ln>
            <a:solidFill>
              <a:srgbClr val="FF0000"/>
            </a:solidFill>
          </a:ln>
        </p:spPr>
      </p:pic>
      <p:pic>
        <p:nvPicPr>
          <p:cNvPr id="3" name="Picture 2" descr="Screen Shot 2018-10-17 at 09.39.40.png"/>
          <p:cNvPicPr>
            <a:picLocks noChangeAspect="1"/>
          </p:cNvPicPr>
          <p:nvPr/>
        </p:nvPicPr>
        <p:blipFill rotWithShape="1">
          <a:blip r:embed="rId3">
            <a:extLst>
              <a:ext uri="{28A0092B-C50C-407E-A947-70E740481C1C}">
                <a14:useLocalDpi xmlns:a14="http://schemas.microsoft.com/office/drawing/2010/main" val="0"/>
              </a:ext>
            </a:extLst>
          </a:blip>
          <a:srcRect r="20260"/>
          <a:stretch/>
        </p:blipFill>
        <p:spPr>
          <a:xfrm>
            <a:off x="5289443" y="0"/>
            <a:ext cx="6902557" cy="6858000"/>
          </a:xfrm>
          <a:prstGeom prst="rect">
            <a:avLst/>
          </a:prstGeom>
        </p:spPr>
      </p:pic>
    </p:spTree>
    <p:extLst>
      <p:ext uri="{BB962C8B-B14F-4D97-AF65-F5344CB8AC3E}">
        <p14:creationId xmlns:p14="http://schemas.microsoft.com/office/powerpoint/2010/main" val="898473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097"/>
            <a:ext cx="6578938" cy="1727289"/>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743" y="793438"/>
            <a:ext cx="6947257" cy="6064562"/>
          </a:xfrm>
          <a:prstGeom prst="rect">
            <a:avLst/>
          </a:prstGeom>
        </p:spPr>
      </p:pic>
    </p:spTree>
    <p:extLst>
      <p:ext uri="{BB962C8B-B14F-4D97-AF65-F5344CB8AC3E}">
        <p14:creationId xmlns:p14="http://schemas.microsoft.com/office/powerpoint/2010/main" val="383379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10-17 at 08.50.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9530" y="1424936"/>
            <a:ext cx="8445500" cy="3797300"/>
          </a:xfrm>
          <a:prstGeom prst="rect">
            <a:avLst/>
          </a:prstGeom>
        </p:spPr>
      </p:pic>
    </p:spTree>
    <p:extLst>
      <p:ext uri="{BB962C8B-B14F-4D97-AF65-F5344CB8AC3E}">
        <p14:creationId xmlns:p14="http://schemas.microsoft.com/office/powerpoint/2010/main" val="45603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601200" cy="1036850"/>
          </a:xfrm>
        </p:spPr>
        <p:txBody>
          <a:bodyPr/>
          <a:lstStyle/>
          <a:p>
            <a:r>
              <a:rPr lang="tr-TR" dirty="0"/>
              <a:t>Motivated Action Model</a:t>
            </a:r>
          </a:p>
        </p:txBody>
      </p:sp>
      <p:pic>
        <p:nvPicPr>
          <p:cNvPr id="6" name="Content Placeholder 4" descr="Screenshot_1.png"/>
          <p:cNvPicPr>
            <a:picLocks noGrp="1" noChangeAspect="1"/>
          </p:cNvPicPr>
          <p:nvPr>
            <p:ph sz="quarter" idx="1"/>
          </p:nvPr>
        </p:nvPicPr>
        <p:blipFill>
          <a:blip r:embed="rId2" cstate="print"/>
          <a:stretch>
            <a:fillRect/>
          </a:stretch>
        </p:blipFill>
        <p:spPr>
          <a:xfrm>
            <a:off x="2292047" y="1708741"/>
            <a:ext cx="7606690" cy="4959562"/>
          </a:xfrm>
        </p:spPr>
      </p:pic>
      <p:pic>
        <p:nvPicPr>
          <p:cNvPr id="4" name="Picture 3" descr="9780521149136.jpg"/>
          <p:cNvPicPr>
            <a:picLocks noChangeAspect="1"/>
          </p:cNvPicPr>
          <p:nvPr/>
        </p:nvPicPr>
        <p:blipFill>
          <a:blip r:embed="rId3" cstate="print"/>
          <a:stretch>
            <a:fillRect/>
          </a:stretch>
        </p:blipFill>
        <p:spPr>
          <a:xfrm>
            <a:off x="361694" y="2645996"/>
            <a:ext cx="1781944" cy="2306628"/>
          </a:xfrm>
          <a:prstGeom prst="rect">
            <a:avLst/>
          </a:prstGeom>
        </p:spPr>
      </p:pic>
    </p:spTree>
    <p:extLst>
      <p:ext uri="{BB962C8B-B14F-4D97-AF65-F5344CB8AC3E}">
        <p14:creationId xmlns:p14="http://schemas.microsoft.com/office/powerpoint/2010/main" val="2769694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364123" y="2310528"/>
            <a:ext cx="7658100" cy="4406900"/>
          </a:xfrm>
          <a:prstGeom prst="rect">
            <a:avLst/>
          </a:prstGeom>
        </p:spPr>
      </p:pic>
      <p:pic>
        <p:nvPicPr>
          <p:cNvPr id="3" name="Picture 2" descr="Screen Shot 2018-10-17 at 09.09.4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066813" cy="2582093"/>
          </a:xfrm>
          <a:prstGeom prst="rect">
            <a:avLst/>
          </a:prstGeom>
        </p:spPr>
      </p:pic>
      <p:pic>
        <p:nvPicPr>
          <p:cNvPr id="4" name="Picture 3" descr="Screen Shot 2018-10-17 at 09.12.4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2228" y="4059578"/>
            <a:ext cx="4419522" cy="2121016"/>
          </a:xfrm>
          <a:prstGeom prst="rect">
            <a:avLst/>
          </a:prstGeom>
          <a:ln>
            <a:solidFill>
              <a:srgbClr val="FF0000"/>
            </a:solidFill>
          </a:ln>
        </p:spPr>
      </p:pic>
      <p:pic>
        <p:nvPicPr>
          <p:cNvPr id="5" name="Picture 4"/>
          <p:cNvPicPr>
            <a:picLocks noChangeAspect="1"/>
          </p:cNvPicPr>
          <p:nvPr/>
        </p:nvPicPr>
        <p:blipFill>
          <a:blip r:embed="rId5"/>
          <a:stretch>
            <a:fillRect/>
          </a:stretch>
        </p:blipFill>
        <p:spPr>
          <a:xfrm>
            <a:off x="9178719" y="337319"/>
            <a:ext cx="1931066" cy="2413322"/>
          </a:xfrm>
          <a:prstGeom prst="rect">
            <a:avLst/>
          </a:prstGeom>
        </p:spPr>
      </p:pic>
      <p:pic>
        <p:nvPicPr>
          <p:cNvPr id="6" name="Picture 5" descr="Screen Shot 2018-10-17 at 12.11.48.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2780243"/>
            <a:ext cx="5744999" cy="1169954"/>
          </a:xfrm>
          <a:prstGeom prst="rect">
            <a:avLst/>
          </a:prstGeom>
        </p:spPr>
      </p:pic>
    </p:spTree>
    <p:extLst>
      <p:ext uri="{BB962C8B-B14F-4D97-AF65-F5344CB8AC3E}">
        <p14:creationId xmlns:p14="http://schemas.microsoft.com/office/powerpoint/2010/main" val="2161739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10-17 at 09.23.0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93" y="133246"/>
            <a:ext cx="7277100" cy="2590800"/>
          </a:xfrm>
          <a:prstGeom prst="rect">
            <a:avLst/>
          </a:prstGeom>
          <a:ln>
            <a:solidFill>
              <a:srgbClr val="FF0000"/>
            </a:solidFill>
          </a:ln>
        </p:spPr>
      </p:pic>
      <p:pic>
        <p:nvPicPr>
          <p:cNvPr id="3" name="Picture 2" descr="Screen Shot 2018-10-17 at 09.23.1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3936" y="83285"/>
            <a:ext cx="3417140" cy="1366856"/>
          </a:xfrm>
          <a:prstGeom prst="rect">
            <a:avLst/>
          </a:prstGeom>
        </p:spPr>
      </p:pic>
      <p:pic>
        <p:nvPicPr>
          <p:cNvPr id="4" name="Picture 3" descr="Screen Shot 2018-10-17 at 09.22.1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933700"/>
            <a:ext cx="10236200" cy="3924300"/>
          </a:xfrm>
          <a:prstGeom prst="rect">
            <a:avLst/>
          </a:prstGeom>
        </p:spPr>
      </p:pic>
      <p:pic>
        <p:nvPicPr>
          <p:cNvPr id="5" name="Picture 4"/>
          <p:cNvPicPr>
            <a:picLocks noChangeAspect="1"/>
          </p:cNvPicPr>
          <p:nvPr/>
        </p:nvPicPr>
        <p:blipFill>
          <a:blip r:embed="rId5"/>
          <a:stretch>
            <a:fillRect/>
          </a:stretch>
        </p:blipFill>
        <p:spPr>
          <a:xfrm>
            <a:off x="10289479" y="3412878"/>
            <a:ext cx="1824873" cy="2433164"/>
          </a:xfrm>
          <a:prstGeom prst="rect">
            <a:avLst/>
          </a:prstGeom>
        </p:spPr>
      </p:pic>
      <p:pic>
        <p:nvPicPr>
          <p:cNvPr id="6" name="Picture 5" descr="Screen Shot 2018-10-17 at 12.12.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28081" y="1577693"/>
            <a:ext cx="5464695" cy="1098297"/>
          </a:xfrm>
          <a:prstGeom prst="rect">
            <a:avLst/>
          </a:prstGeom>
        </p:spPr>
      </p:pic>
    </p:spTree>
    <p:extLst>
      <p:ext uri="{BB962C8B-B14F-4D97-AF65-F5344CB8AC3E}">
        <p14:creationId xmlns:p14="http://schemas.microsoft.com/office/powerpoint/2010/main" val="2270454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10-17 at 09.42.0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78" y="79369"/>
            <a:ext cx="6876139" cy="2460770"/>
          </a:xfrm>
          <a:prstGeom prst="rect">
            <a:avLst/>
          </a:prstGeom>
          <a:ln>
            <a:solidFill>
              <a:srgbClr val="FF0000"/>
            </a:solidFill>
          </a:ln>
        </p:spPr>
      </p:pic>
      <p:pic>
        <p:nvPicPr>
          <p:cNvPr id="3" name="Picture 2" descr="Screen Shot 2018-10-17 at 09.47.0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7137" y="0"/>
            <a:ext cx="4954863" cy="6858000"/>
          </a:xfrm>
          <a:prstGeom prst="rect">
            <a:avLst/>
          </a:prstGeom>
        </p:spPr>
      </p:pic>
      <p:pic>
        <p:nvPicPr>
          <p:cNvPr id="4" name="Picture 3"/>
          <p:cNvPicPr>
            <a:picLocks noChangeAspect="1"/>
          </p:cNvPicPr>
          <p:nvPr/>
        </p:nvPicPr>
        <p:blipFill>
          <a:blip r:embed="rId4"/>
          <a:stretch>
            <a:fillRect/>
          </a:stretch>
        </p:blipFill>
        <p:spPr>
          <a:xfrm>
            <a:off x="2043991" y="3834269"/>
            <a:ext cx="5100050" cy="2868778"/>
          </a:xfrm>
          <a:prstGeom prst="rect">
            <a:avLst/>
          </a:prstGeom>
        </p:spPr>
      </p:pic>
      <p:pic>
        <p:nvPicPr>
          <p:cNvPr id="6" name="Picture 5" descr="Screen Shot 2018-10-17 at 12.13.16.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222" y="2600343"/>
            <a:ext cx="5138629" cy="1188413"/>
          </a:xfrm>
          <a:prstGeom prst="rect">
            <a:avLst/>
          </a:prstGeom>
        </p:spPr>
      </p:pic>
      <p:pic>
        <p:nvPicPr>
          <p:cNvPr id="5" name="Picture 4"/>
          <p:cNvPicPr>
            <a:picLocks noChangeAspect="1"/>
          </p:cNvPicPr>
          <p:nvPr/>
        </p:nvPicPr>
        <p:blipFill>
          <a:blip r:embed="rId6"/>
          <a:stretch>
            <a:fillRect/>
          </a:stretch>
        </p:blipFill>
        <p:spPr>
          <a:xfrm>
            <a:off x="5169507" y="1460824"/>
            <a:ext cx="2001613" cy="2001613"/>
          </a:xfrm>
          <a:prstGeom prst="rect">
            <a:avLst/>
          </a:prstGeom>
        </p:spPr>
      </p:pic>
    </p:spTree>
    <p:extLst>
      <p:ext uri="{BB962C8B-B14F-4D97-AF65-F5344CB8AC3E}">
        <p14:creationId xmlns:p14="http://schemas.microsoft.com/office/powerpoint/2010/main" val="151642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52177" y="206373"/>
            <a:ext cx="6902714" cy="5182445"/>
          </a:xfrm>
          <a:prstGeom prst="rect">
            <a:avLst/>
          </a:prstGeom>
        </p:spPr>
      </p:pic>
      <p:pic>
        <p:nvPicPr>
          <p:cNvPr id="3" name="Picture 2"/>
          <p:cNvPicPr>
            <a:picLocks noChangeAspect="1"/>
          </p:cNvPicPr>
          <p:nvPr/>
        </p:nvPicPr>
        <p:blipFill>
          <a:blip r:embed="rId3"/>
          <a:stretch>
            <a:fillRect/>
          </a:stretch>
        </p:blipFill>
        <p:spPr>
          <a:xfrm>
            <a:off x="148653" y="85088"/>
            <a:ext cx="3302000" cy="2362200"/>
          </a:xfrm>
          <a:prstGeom prst="rect">
            <a:avLst/>
          </a:prstGeom>
        </p:spPr>
      </p:pic>
      <p:pic>
        <p:nvPicPr>
          <p:cNvPr id="4" name="Picture 3" descr="Screen Shot 2018-10-17 at 12.13.5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757" y="5453008"/>
            <a:ext cx="5367953" cy="1188618"/>
          </a:xfrm>
          <a:prstGeom prst="rect">
            <a:avLst/>
          </a:prstGeom>
        </p:spPr>
      </p:pic>
    </p:spTree>
    <p:extLst>
      <p:ext uri="{BB962C8B-B14F-4D97-AF65-F5344CB8AC3E}">
        <p14:creationId xmlns:p14="http://schemas.microsoft.com/office/powerpoint/2010/main" val="2832179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b="10680"/>
          <a:stretch/>
        </p:blipFill>
        <p:spPr>
          <a:xfrm>
            <a:off x="2496383" y="1004718"/>
            <a:ext cx="6732240" cy="4509946"/>
          </a:xfrm>
          <a:prstGeom prst="rect">
            <a:avLst/>
          </a:prstGeom>
        </p:spPr>
      </p:pic>
      <p:pic>
        <p:nvPicPr>
          <p:cNvPr id="5" name="Picture 4" descr="intrinsic-motivation.jpg"/>
          <p:cNvPicPr>
            <a:picLocks noChangeAspect="1"/>
          </p:cNvPicPr>
          <p:nvPr/>
        </p:nvPicPr>
        <p:blipFill>
          <a:blip r:embed="rId3" cstate="print"/>
          <a:stretch>
            <a:fillRect/>
          </a:stretch>
        </p:blipFill>
        <p:spPr>
          <a:xfrm>
            <a:off x="8964144" y="3783346"/>
            <a:ext cx="3131840" cy="2829095"/>
          </a:xfrm>
          <a:prstGeom prst="rect">
            <a:avLst/>
          </a:prstGeom>
        </p:spPr>
      </p:pic>
      <p:pic>
        <p:nvPicPr>
          <p:cNvPr id="6" name="Picture 5"/>
          <p:cNvPicPr>
            <a:picLocks noChangeAspect="1"/>
          </p:cNvPicPr>
          <p:nvPr/>
        </p:nvPicPr>
        <p:blipFill>
          <a:blip r:embed="rId4"/>
          <a:stretch>
            <a:fillRect/>
          </a:stretch>
        </p:blipFill>
        <p:spPr>
          <a:xfrm>
            <a:off x="72828" y="95009"/>
            <a:ext cx="2362200" cy="2362200"/>
          </a:xfrm>
          <a:prstGeom prst="rect">
            <a:avLst/>
          </a:prstGeom>
        </p:spPr>
      </p:pic>
    </p:spTree>
    <p:extLst>
      <p:ext uri="{BB962C8B-B14F-4D97-AF65-F5344CB8AC3E}">
        <p14:creationId xmlns:p14="http://schemas.microsoft.com/office/powerpoint/2010/main" val="3639495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Screen Shot 2018-10-17 at 09.44.3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78" y="79369"/>
            <a:ext cx="6280803" cy="2377362"/>
          </a:xfrm>
          <a:prstGeom prst="rect">
            <a:avLst/>
          </a:prstGeom>
          <a:ln>
            <a:solidFill>
              <a:srgbClr val="FF0000"/>
            </a:solidFill>
          </a:ln>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7720" y="3880904"/>
            <a:ext cx="6794280" cy="2875369"/>
          </a:xfrm>
          <a:prstGeom prst="rect">
            <a:avLst/>
          </a:prstGeom>
        </p:spPr>
      </p:pic>
      <p:pic>
        <p:nvPicPr>
          <p:cNvPr id="5" name="Picture 4"/>
          <p:cNvPicPr>
            <a:picLocks noChangeAspect="1"/>
          </p:cNvPicPr>
          <p:nvPr/>
        </p:nvPicPr>
        <p:blipFill>
          <a:blip r:embed="rId4"/>
          <a:stretch>
            <a:fillRect/>
          </a:stretch>
        </p:blipFill>
        <p:spPr>
          <a:xfrm>
            <a:off x="10031217" y="141055"/>
            <a:ext cx="2032000" cy="2032000"/>
          </a:xfrm>
          <a:prstGeom prst="rect">
            <a:avLst/>
          </a:prstGeom>
        </p:spPr>
      </p:pic>
      <p:pic>
        <p:nvPicPr>
          <p:cNvPr id="2" name="Picture 1" descr="Screen Shot 2018-10-17 at 12.15.2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59352" y="2505230"/>
            <a:ext cx="5754922" cy="1363824"/>
          </a:xfrm>
          <a:prstGeom prst="rect">
            <a:avLst/>
          </a:prstGeom>
        </p:spPr>
      </p:pic>
    </p:spTree>
    <p:extLst>
      <p:ext uri="{BB962C8B-B14F-4D97-AF65-F5344CB8AC3E}">
        <p14:creationId xmlns:p14="http://schemas.microsoft.com/office/powerpoint/2010/main" val="2298866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55588"/>
            <a:ext cx="9601200" cy="1036637"/>
          </a:xfrm>
        </p:spPr>
        <p:txBody>
          <a:bodyPr>
            <a:normAutofit/>
          </a:bodyPr>
          <a:lstStyle/>
          <a:p>
            <a:r>
              <a:rPr lang="tr-TR" dirty="0"/>
              <a:t>Motivation</a:t>
            </a:r>
          </a:p>
        </p:txBody>
      </p:sp>
      <p:pic>
        <p:nvPicPr>
          <p:cNvPr id="7" name="Content Placeholder 6" descr="Sets.gif"/>
          <p:cNvPicPr>
            <a:picLocks noGrp="1" noChangeAspect="1"/>
          </p:cNvPicPr>
          <p:nvPr>
            <p:ph sz="quarter" idx="4294967295"/>
          </p:nvPr>
        </p:nvPicPr>
        <p:blipFill>
          <a:blip r:embed="rId2" cstate="print"/>
          <a:stretch>
            <a:fillRect/>
          </a:stretch>
        </p:blipFill>
        <p:spPr>
          <a:xfrm>
            <a:off x="2589715" y="947385"/>
            <a:ext cx="6534150" cy="4905375"/>
          </a:xfrm>
        </p:spPr>
      </p:pic>
    </p:spTree>
    <p:extLst>
      <p:ext uri="{BB962C8B-B14F-4D97-AF65-F5344CB8AC3E}">
        <p14:creationId xmlns:p14="http://schemas.microsoft.com/office/powerpoint/2010/main" val="384846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GUR (Game User Research)</a:t>
            </a:r>
            <a:endParaRPr lang="en-US" dirty="0"/>
          </a:p>
        </p:txBody>
      </p:sp>
    </p:spTree>
    <p:extLst>
      <p:ext uri="{BB962C8B-B14F-4D97-AF65-F5344CB8AC3E}">
        <p14:creationId xmlns:p14="http://schemas.microsoft.com/office/powerpoint/2010/main" val="1291828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6" name="Picture 5"/>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29" y="2962362"/>
            <a:ext cx="8606072" cy="2504161"/>
          </a:xfrm>
          <a:prstGeom prst="rect">
            <a:avLst/>
          </a:prstGeom>
        </p:spPr>
      </p:pic>
      <p:sp>
        <p:nvSpPr>
          <p:cNvPr id="7" name="Rectangle 6"/>
          <p:cNvSpPr/>
          <p:nvPr/>
        </p:nvSpPr>
        <p:spPr>
          <a:xfrm>
            <a:off x="2014331" y="5956350"/>
            <a:ext cx="8594034" cy="646331"/>
          </a:xfrm>
          <a:prstGeom prst="rect">
            <a:avLst/>
          </a:prstGeom>
        </p:spPr>
        <p:txBody>
          <a:bodyPr wrap="square">
            <a:spAutoFit/>
          </a:bodyPr>
          <a:lstStyle/>
          <a:p>
            <a:r>
              <a:rPr lang="en-US" dirty="0">
                <a:solidFill>
                  <a:srgbClr val="333333"/>
                </a:solidFill>
                <a:latin typeface="Georgia" panose="02040502050405020303" pitchFamily="18" charset="0"/>
              </a:rPr>
              <a:t>Game telemetry is data logged from clients or servers about how players play games, or conversely about how the game client itself responds to player behavior.</a:t>
            </a:r>
            <a:endParaRPr lang="en-US" dirty="0">
              <a:solidFill>
                <a:prstClr val="black"/>
              </a:solidFill>
              <a:latin typeface="Corbel"/>
            </a:endParaRPr>
          </a:p>
        </p:txBody>
      </p:sp>
    </p:spTree>
    <p:extLst>
      <p:ext uri="{BB962C8B-B14F-4D97-AF65-F5344CB8AC3E}">
        <p14:creationId xmlns:p14="http://schemas.microsoft.com/office/powerpoint/2010/main" val="17825858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loud.netlifyusercontent.com/assets/344dbf88-fdf9-42bb-adb4-46f01eedd629/afb5e8bb-23ac-4ea3-bc05-18db6be064ff/abtesting.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1783" y="791818"/>
            <a:ext cx="6667500" cy="523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7509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10-17 at 09.06.30.png"/>
          <p:cNvPicPr>
            <a:picLocks noChangeAspect="1"/>
          </p:cNvPicPr>
          <p:nvPr/>
        </p:nvPicPr>
        <p:blipFill rotWithShape="1">
          <a:blip r:embed="rId2">
            <a:extLst>
              <a:ext uri="{28A0092B-C50C-407E-A947-70E740481C1C}">
                <a14:useLocalDpi xmlns:a14="http://schemas.microsoft.com/office/drawing/2010/main" val="0"/>
              </a:ext>
            </a:extLst>
          </a:blip>
          <a:srcRect r="28708"/>
          <a:stretch/>
        </p:blipFill>
        <p:spPr>
          <a:xfrm>
            <a:off x="3800232" y="2232260"/>
            <a:ext cx="5983134" cy="2209421"/>
          </a:xfrm>
          <a:prstGeom prst="rect">
            <a:avLst/>
          </a:prstGeom>
          <a:ln>
            <a:solidFill>
              <a:srgbClr val="FF0000"/>
            </a:solidFill>
          </a:ln>
        </p:spPr>
      </p:pic>
      <p:pic>
        <p:nvPicPr>
          <p:cNvPr id="5" name="Picture 4"/>
          <p:cNvPicPr>
            <a:picLocks noChangeAspect="1"/>
          </p:cNvPicPr>
          <p:nvPr/>
        </p:nvPicPr>
        <p:blipFill>
          <a:blip r:embed="rId3"/>
          <a:stretch>
            <a:fillRect/>
          </a:stretch>
        </p:blipFill>
        <p:spPr>
          <a:xfrm>
            <a:off x="2179712" y="2321549"/>
            <a:ext cx="1480897" cy="1951299"/>
          </a:xfrm>
          <a:prstGeom prst="rect">
            <a:avLst/>
          </a:prstGeom>
        </p:spPr>
      </p:pic>
    </p:spTree>
    <p:extLst>
      <p:ext uri="{BB962C8B-B14F-4D97-AF65-F5344CB8AC3E}">
        <p14:creationId xmlns:p14="http://schemas.microsoft.com/office/powerpoint/2010/main" val="3006187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30" y="2942460"/>
            <a:ext cx="8579433" cy="3610740"/>
          </a:xfrm>
          <a:prstGeom prst="rect">
            <a:avLst/>
          </a:prstGeom>
        </p:spPr>
      </p:pic>
    </p:spTree>
    <p:extLst>
      <p:ext uri="{BB962C8B-B14F-4D97-AF65-F5344CB8AC3E}">
        <p14:creationId xmlns:p14="http://schemas.microsoft.com/office/powerpoint/2010/main" val="11039155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w, When, and Why to Benchmark Your UX Research Findings | UserTesting B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4339" y="1464987"/>
            <a:ext cx="7300522" cy="40545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12925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29" y="2982516"/>
            <a:ext cx="8519504" cy="2503884"/>
          </a:xfrm>
          <a:prstGeom prst="rect">
            <a:avLst/>
          </a:prstGeom>
        </p:spPr>
      </p:pic>
    </p:spTree>
    <p:extLst>
      <p:ext uri="{BB962C8B-B14F-4D97-AF65-F5344CB8AC3E}">
        <p14:creationId xmlns:p14="http://schemas.microsoft.com/office/powerpoint/2010/main" val="71819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29" y="3007932"/>
            <a:ext cx="8667297" cy="1703216"/>
          </a:xfrm>
          <a:prstGeom prst="rect">
            <a:avLst/>
          </a:prstGeom>
        </p:spPr>
      </p:pic>
    </p:spTree>
    <p:extLst>
      <p:ext uri="{BB962C8B-B14F-4D97-AF65-F5344CB8AC3E}">
        <p14:creationId xmlns:p14="http://schemas.microsoft.com/office/powerpoint/2010/main" val="13156615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671942" y="2950197"/>
            <a:ext cx="8787662" cy="3364465"/>
          </a:xfrm>
          <a:prstGeom prst="rect">
            <a:avLst/>
          </a:prstGeom>
        </p:spPr>
      </p:pic>
    </p:spTree>
    <p:extLst>
      <p:ext uri="{BB962C8B-B14F-4D97-AF65-F5344CB8AC3E}">
        <p14:creationId xmlns:p14="http://schemas.microsoft.com/office/powerpoint/2010/main" val="2370900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30" y="3066867"/>
            <a:ext cx="8513696" cy="2200873"/>
          </a:xfrm>
          <a:prstGeom prst="rect">
            <a:avLst/>
          </a:prstGeom>
        </p:spPr>
      </p:pic>
    </p:spTree>
    <p:extLst>
      <p:ext uri="{BB962C8B-B14F-4D97-AF65-F5344CB8AC3E}">
        <p14:creationId xmlns:p14="http://schemas.microsoft.com/office/powerpoint/2010/main" val="23988399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65801"/>
            <a:ext cx="9144000" cy="1252728"/>
          </a:xfrm>
        </p:spPr>
        <p:txBody>
          <a:bodyPr>
            <a:normAutofit/>
          </a:bodyPr>
          <a:lstStyle/>
          <a:p>
            <a:r>
              <a:rPr lang="en-US" sz="3200" dirty="0"/>
              <a:t> GUR Methods</a:t>
            </a:r>
            <a:endParaRPr lang="en-US" sz="3200" dirty="0"/>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757529" y="1691287"/>
            <a:ext cx="8710160" cy="1051913"/>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7530" y="2938070"/>
            <a:ext cx="8351681" cy="2256782"/>
          </a:xfrm>
          <a:prstGeom prst="rect">
            <a:avLst/>
          </a:prstGeom>
        </p:spPr>
      </p:pic>
    </p:spTree>
    <p:extLst>
      <p:ext uri="{BB962C8B-B14F-4D97-AF65-F5344CB8AC3E}">
        <p14:creationId xmlns:p14="http://schemas.microsoft.com/office/powerpoint/2010/main" val="28507697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524000" y="0"/>
            <a:ext cx="4671300" cy="6858000"/>
          </a:xfrm>
          <a:prstGeom prst="rect">
            <a:avLst/>
          </a:prstGeom>
        </p:spPr>
      </p:pic>
      <p:pic>
        <p:nvPicPr>
          <p:cNvPr id="5" name="Picture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5754676" y="1239079"/>
            <a:ext cx="4899249" cy="4545495"/>
          </a:xfrm>
          <a:prstGeom prst="rect">
            <a:avLst/>
          </a:prstGeom>
        </p:spPr>
      </p:pic>
    </p:spTree>
    <p:extLst>
      <p:ext uri="{BB962C8B-B14F-4D97-AF65-F5344CB8AC3E}">
        <p14:creationId xmlns:p14="http://schemas.microsoft.com/office/powerpoint/2010/main" val="21707215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976457" y="867211"/>
            <a:ext cx="8432900" cy="5275173"/>
          </a:xfrm>
          <a:prstGeom prst="rect">
            <a:avLst/>
          </a:prstGeom>
        </p:spPr>
      </p:pic>
    </p:spTree>
    <p:extLst>
      <p:ext uri="{BB962C8B-B14F-4D97-AF65-F5344CB8AC3E}">
        <p14:creationId xmlns:p14="http://schemas.microsoft.com/office/powerpoint/2010/main" val="2293719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524000" y="707915"/>
            <a:ext cx="9144000" cy="5442170"/>
          </a:xfrm>
          <a:prstGeom prst="rect">
            <a:avLst/>
          </a:prstGeom>
        </p:spPr>
      </p:pic>
    </p:spTree>
    <p:extLst>
      <p:ext uri="{BB962C8B-B14F-4D97-AF65-F5344CB8AC3E}">
        <p14:creationId xmlns:p14="http://schemas.microsoft.com/office/powerpoint/2010/main" val="1752803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10-17 at 09.05.27.png"/>
          <p:cNvPicPr>
            <a:picLocks noChangeAspect="1"/>
          </p:cNvPicPr>
          <p:nvPr/>
        </p:nvPicPr>
        <p:blipFill rotWithShape="1">
          <a:blip r:embed="rId2">
            <a:extLst>
              <a:ext uri="{28A0092B-C50C-407E-A947-70E740481C1C}">
                <a14:useLocalDpi xmlns:a14="http://schemas.microsoft.com/office/drawing/2010/main" val="0"/>
              </a:ext>
            </a:extLst>
          </a:blip>
          <a:srcRect l="1825" t="4067" r="65829" b="15652"/>
          <a:stretch/>
        </p:blipFill>
        <p:spPr>
          <a:xfrm>
            <a:off x="235391" y="1113575"/>
            <a:ext cx="3730027" cy="4363770"/>
          </a:xfrm>
          <a:prstGeom prst="rect">
            <a:avLst/>
          </a:prstGeom>
        </p:spPr>
      </p:pic>
      <p:pic>
        <p:nvPicPr>
          <p:cNvPr id="1026" name="Picture 2" descr="Eeg elektroensefalografi nedir? - Özel Meltem Hastanesi">
            <a:extLst>
              <a:ext uri="{FF2B5EF4-FFF2-40B4-BE49-F238E27FC236}">
                <a16:creationId xmlns:a16="http://schemas.microsoft.com/office/drawing/2014/main" id="{B951BCB0-7BCF-4B0C-B154-58A2603A9F0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19978" y="108640"/>
            <a:ext cx="3595868" cy="27794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EMG Nedir? Ne Zaman Yapılır?">
            <a:extLst>
              <a:ext uri="{FF2B5EF4-FFF2-40B4-BE49-F238E27FC236}">
                <a16:creationId xmlns:a16="http://schemas.microsoft.com/office/drawing/2014/main" id="{0EEF68AE-F6B9-4F02-A3C2-6FD45D3D6E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4152" y="1981175"/>
            <a:ext cx="5332457" cy="262857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DA: Electrodermal Activity | Consumer Neuroscience &amp; Neuroeconomics |  Consumer Neuroscience - Skin Conductance Response (EDA) | Research | BIOPAC">
            <a:extLst>
              <a:ext uri="{FF2B5EF4-FFF2-40B4-BE49-F238E27FC236}">
                <a16:creationId xmlns:a16="http://schemas.microsoft.com/office/drawing/2014/main" id="{3025E7E8-8F06-460A-BF0D-303F674AA5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07802" y="4108523"/>
            <a:ext cx="4073682" cy="2484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955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Measuring the Game Experience</a:t>
            </a:r>
            <a:endParaRPr lang="en-US" dirty="0"/>
          </a:p>
        </p:txBody>
      </p:sp>
    </p:spTree>
    <p:extLst>
      <p:ext uri="{BB962C8B-B14F-4D97-AF65-F5344CB8AC3E}">
        <p14:creationId xmlns:p14="http://schemas.microsoft.com/office/powerpoint/2010/main" val="1774220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385" y="658853"/>
            <a:ext cx="10058400" cy="122204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385" y="1880901"/>
            <a:ext cx="10058400" cy="4012337"/>
          </a:xfrm>
          <a:prstGeom prst="rect">
            <a:avLst/>
          </a:prstGeom>
        </p:spPr>
      </p:pic>
    </p:spTree>
    <p:extLst>
      <p:ext uri="{BB962C8B-B14F-4D97-AF65-F5344CB8AC3E}">
        <p14:creationId xmlns:p14="http://schemas.microsoft.com/office/powerpoint/2010/main" val="231804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385" y="658853"/>
            <a:ext cx="10058400" cy="1222048"/>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385" y="1880901"/>
            <a:ext cx="10058400" cy="3710652"/>
          </a:xfrm>
          <a:prstGeom prst="rect">
            <a:avLst/>
          </a:prstGeom>
        </p:spPr>
      </p:pic>
    </p:spTree>
    <p:extLst>
      <p:ext uri="{BB962C8B-B14F-4D97-AF65-F5344CB8AC3E}">
        <p14:creationId xmlns:p14="http://schemas.microsoft.com/office/powerpoint/2010/main" val="1673508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34367"/>
          <a:stretch/>
        </p:blipFill>
        <p:spPr>
          <a:xfrm>
            <a:off x="1976927" y="794327"/>
            <a:ext cx="7900684" cy="5366837"/>
          </a:xfrm>
          <a:prstGeom prst="rect">
            <a:avLst/>
          </a:prstGeom>
        </p:spPr>
      </p:pic>
    </p:spTree>
    <p:extLst>
      <p:ext uri="{BB962C8B-B14F-4D97-AF65-F5344CB8AC3E}">
        <p14:creationId xmlns:p14="http://schemas.microsoft.com/office/powerpoint/2010/main" val="169856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385" y="658853"/>
            <a:ext cx="10058400" cy="1222048"/>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385" y="1880901"/>
            <a:ext cx="10058400" cy="4068878"/>
          </a:xfrm>
          <a:prstGeom prst="rect">
            <a:avLst/>
          </a:prstGeom>
        </p:spPr>
      </p:pic>
    </p:spTree>
    <p:extLst>
      <p:ext uri="{BB962C8B-B14F-4D97-AF65-F5344CB8AC3E}">
        <p14:creationId xmlns:p14="http://schemas.microsoft.com/office/powerpoint/2010/main" val="3512935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7-11-29 at 13.47.3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846" y="520521"/>
            <a:ext cx="5358521" cy="3144030"/>
          </a:xfrm>
          <a:prstGeom prst="rect">
            <a:avLst/>
          </a:prstGeom>
          <a:ln>
            <a:solidFill>
              <a:srgbClr val="000000"/>
            </a:solidFill>
          </a:ln>
        </p:spPr>
      </p:pic>
      <p:pic>
        <p:nvPicPr>
          <p:cNvPr id="3" name="Picture 2" descr="Screen Shot 2017-11-29 at 13.48.4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436" y="2622833"/>
            <a:ext cx="5580112" cy="3463052"/>
          </a:xfrm>
          <a:prstGeom prst="rect">
            <a:avLst/>
          </a:prstGeom>
          <a:ln>
            <a:solidFill>
              <a:sysClr val="windowText" lastClr="000000"/>
            </a:solidFill>
          </a:ln>
        </p:spPr>
      </p:pic>
    </p:spTree>
    <p:extLst>
      <p:ext uri="{BB962C8B-B14F-4D97-AF65-F5344CB8AC3E}">
        <p14:creationId xmlns:p14="http://schemas.microsoft.com/office/powerpoint/2010/main" val="1043720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385" y="658853"/>
            <a:ext cx="10058400" cy="1222048"/>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385" y="1880901"/>
            <a:ext cx="10058400" cy="2937849"/>
          </a:xfrm>
          <a:prstGeom prst="rect">
            <a:avLst/>
          </a:prstGeom>
        </p:spPr>
      </p:pic>
    </p:spTree>
    <p:extLst>
      <p:ext uri="{BB962C8B-B14F-4D97-AF65-F5344CB8AC3E}">
        <p14:creationId xmlns:p14="http://schemas.microsoft.com/office/powerpoint/2010/main" val="242742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3860" y="208508"/>
            <a:ext cx="8363380" cy="3060857"/>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3860" y="2893144"/>
            <a:ext cx="8358679" cy="3867107"/>
          </a:xfrm>
          <a:prstGeom prst="rect">
            <a:avLst/>
          </a:prstGeom>
        </p:spPr>
      </p:pic>
    </p:spTree>
    <p:extLst>
      <p:ext uri="{BB962C8B-B14F-4D97-AF65-F5344CB8AC3E}">
        <p14:creationId xmlns:p14="http://schemas.microsoft.com/office/powerpoint/2010/main" val="1013454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385" y="658853"/>
            <a:ext cx="10058400" cy="1222048"/>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385" y="1880901"/>
            <a:ext cx="10074832" cy="2930735"/>
          </a:xfrm>
          <a:prstGeom prst="rect">
            <a:avLst/>
          </a:prstGeom>
        </p:spPr>
      </p:pic>
    </p:spTree>
    <p:extLst>
      <p:ext uri="{BB962C8B-B14F-4D97-AF65-F5344CB8AC3E}">
        <p14:creationId xmlns:p14="http://schemas.microsoft.com/office/powerpoint/2010/main" val="36060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Game User Experience Satisfaction Scale</a:t>
            </a:r>
            <a:br>
              <a:rPr lang="en-US" dirty="0" smtClean="0"/>
            </a:br>
            <a:r>
              <a:rPr lang="en-US" dirty="0"/>
              <a:t/>
            </a:r>
            <a:br>
              <a:rPr lang="en-US" dirty="0"/>
            </a:br>
            <a:r>
              <a:rPr lang="en-US" dirty="0" smtClean="0"/>
              <a:t>GUESS</a:t>
            </a:r>
            <a:endParaRPr lang="en-US" dirty="0"/>
          </a:p>
        </p:txBody>
      </p:sp>
    </p:spTree>
    <p:extLst>
      <p:ext uri="{BB962C8B-B14F-4D97-AF65-F5344CB8AC3E}">
        <p14:creationId xmlns:p14="http://schemas.microsoft.com/office/powerpoint/2010/main" val="3666665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B8EDA04C-E2E6-44AF-9D2E-08D8F790AD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0475" y="0"/>
            <a:ext cx="6441525" cy="614155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D5811A0-7B06-4CE5-BA0C-510E02FCCC18}"/>
              </a:ext>
            </a:extLst>
          </p:cNvPr>
          <p:cNvSpPr txBox="1"/>
          <p:nvPr/>
        </p:nvSpPr>
        <p:spPr>
          <a:xfrm>
            <a:off x="751438" y="615636"/>
            <a:ext cx="3573414" cy="3970318"/>
          </a:xfrm>
          <a:prstGeom prst="rect">
            <a:avLst/>
          </a:prstGeom>
          <a:noFill/>
        </p:spPr>
        <p:txBody>
          <a:bodyPr wrap="none" rtlCol="0">
            <a:spAutoFit/>
          </a:bodyPr>
          <a:lstStyle/>
          <a:p>
            <a:r>
              <a:rPr lang="tr-TR" b="1" dirty="0">
                <a:solidFill>
                  <a:schemeClr val="tx2"/>
                </a:solidFill>
                <a:latin typeface="+mj-lt"/>
              </a:rPr>
              <a:t>HEART RATE</a:t>
            </a:r>
          </a:p>
          <a:p>
            <a:endParaRPr lang="tr-TR" dirty="0">
              <a:solidFill>
                <a:schemeClr val="tx2"/>
              </a:solidFill>
              <a:latin typeface="+mj-lt"/>
            </a:endParaRPr>
          </a:p>
          <a:p>
            <a:pPr marL="285750" indent="-285750">
              <a:buFont typeface="Arial" panose="020B0604020202020204" pitchFamily="34" charset="0"/>
              <a:buChar char="•"/>
            </a:pPr>
            <a:r>
              <a:rPr lang="en-US" dirty="0">
                <a:solidFill>
                  <a:schemeClr val="tx2"/>
                </a:solidFill>
                <a:latin typeface="+mj-lt"/>
              </a:rPr>
              <a:t>Index of arousal</a:t>
            </a:r>
          </a:p>
          <a:p>
            <a:pPr marL="285750" indent="-285750">
              <a:buFont typeface="Arial" panose="020B0604020202020204" pitchFamily="34" charset="0"/>
              <a:buChar char="•"/>
            </a:pPr>
            <a:r>
              <a:rPr lang="en-US" dirty="0">
                <a:solidFill>
                  <a:schemeClr val="tx2"/>
                </a:solidFill>
                <a:latin typeface="+mj-lt"/>
              </a:rPr>
              <a:t>Cheap</a:t>
            </a:r>
          </a:p>
          <a:p>
            <a:pPr marL="285750" indent="-285750">
              <a:buFont typeface="Arial" panose="020B0604020202020204" pitchFamily="34" charset="0"/>
              <a:buChar char="•"/>
            </a:pPr>
            <a:r>
              <a:rPr lang="en-US" dirty="0">
                <a:solidFill>
                  <a:schemeClr val="tx2"/>
                </a:solidFill>
                <a:latin typeface="+mj-lt"/>
              </a:rPr>
              <a:t>Easy to measure</a:t>
            </a:r>
          </a:p>
          <a:p>
            <a:pPr marL="285750" indent="-285750">
              <a:buFont typeface="Arial" panose="020B0604020202020204" pitchFamily="34" charset="0"/>
              <a:buChar char="•"/>
            </a:pPr>
            <a:r>
              <a:rPr lang="en-US" dirty="0">
                <a:solidFill>
                  <a:schemeClr val="tx2"/>
                </a:solidFill>
                <a:latin typeface="+mj-lt"/>
              </a:rPr>
              <a:t>Familiar</a:t>
            </a:r>
            <a:endParaRPr lang="tr-TR" dirty="0">
              <a:solidFill>
                <a:schemeClr val="tx2"/>
              </a:solidFill>
              <a:latin typeface="+mj-lt"/>
            </a:endParaRPr>
          </a:p>
          <a:p>
            <a:endParaRPr lang="tr-TR" dirty="0">
              <a:solidFill>
                <a:schemeClr val="tx2"/>
              </a:solidFill>
              <a:latin typeface="+mj-lt"/>
            </a:endParaRPr>
          </a:p>
          <a:p>
            <a:pPr algn="l"/>
            <a:endParaRPr lang="en-US" sz="1800" b="0" i="0" u="none" strike="noStrike" baseline="0" dirty="0">
              <a:solidFill>
                <a:schemeClr val="tx2"/>
              </a:solidFill>
              <a:latin typeface="+mj-lt"/>
            </a:endParaRPr>
          </a:p>
          <a:p>
            <a:endParaRPr lang="en-US" sz="1800" b="0" i="0" u="none" strike="noStrike" baseline="0" dirty="0">
              <a:solidFill>
                <a:schemeClr val="tx2"/>
              </a:solidFill>
              <a:latin typeface="+mj-lt"/>
            </a:endParaRPr>
          </a:p>
          <a:p>
            <a:pPr marL="285750" indent="-285750">
              <a:buFont typeface="Arial" panose="020B0604020202020204" pitchFamily="34" charset="0"/>
              <a:buChar char="•"/>
            </a:pPr>
            <a:r>
              <a:rPr lang="en-US" sz="1800" b="0" i="0" u="none" strike="noStrike" baseline="0" dirty="0">
                <a:solidFill>
                  <a:schemeClr val="tx2"/>
                </a:solidFill>
                <a:latin typeface="+mj-lt"/>
              </a:rPr>
              <a:t>Prone to movement artifacts </a:t>
            </a:r>
          </a:p>
          <a:p>
            <a:pPr marL="285750" indent="-285750">
              <a:buFont typeface="Arial" panose="020B0604020202020204" pitchFamily="34" charset="0"/>
              <a:buChar char="•"/>
            </a:pPr>
            <a:r>
              <a:rPr lang="en-US" sz="1800" b="0" i="0" u="none" strike="noStrike" baseline="0" dirty="0">
                <a:solidFill>
                  <a:schemeClr val="tx2"/>
                </a:solidFill>
                <a:latin typeface="+mj-lt"/>
              </a:rPr>
              <a:t>Delayed onset to stimuli </a:t>
            </a:r>
          </a:p>
          <a:p>
            <a:pPr marL="285750" indent="-285750">
              <a:buFont typeface="Arial" panose="020B0604020202020204" pitchFamily="34" charset="0"/>
              <a:buChar char="•"/>
            </a:pPr>
            <a:r>
              <a:rPr lang="en-US" sz="1800" b="0" i="0" u="none" strike="noStrike" baseline="0" dirty="0">
                <a:solidFill>
                  <a:schemeClr val="tx2"/>
                </a:solidFill>
                <a:latin typeface="+mj-lt"/>
              </a:rPr>
              <a:t>Difficult to determine valence </a:t>
            </a:r>
          </a:p>
          <a:p>
            <a:endParaRPr lang="tr-TR" dirty="0"/>
          </a:p>
          <a:p>
            <a:endParaRPr lang="en-US" dirty="0"/>
          </a:p>
        </p:txBody>
      </p:sp>
      <p:sp>
        <p:nvSpPr>
          <p:cNvPr id="5" name="TextBox 4">
            <a:extLst>
              <a:ext uri="{FF2B5EF4-FFF2-40B4-BE49-F238E27FC236}">
                <a16:creationId xmlns:a16="http://schemas.microsoft.com/office/drawing/2014/main" id="{ACCE423C-3023-4B90-AD12-85B0122F9070}"/>
              </a:ext>
            </a:extLst>
          </p:cNvPr>
          <p:cNvSpPr txBox="1"/>
          <p:nvPr/>
        </p:nvSpPr>
        <p:spPr>
          <a:xfrm>
            <a:off x="6280841" y="6211669"/>
            <a:ext cx="6097508" cy="646331"/>
          </a:xfrm>
          <a:prstGeom prst="rect">
            <a:avLst/>
          </a:prstGeom>
          <a:noFill/>
        </p:spPr>
        <p:txBody>
          <a:bodyPr wrap="square">
            <a:spAutoFit/>
          </a:bodyPr>
          <a:lstStyle/>
          <a:p>
            <a:r>
              <a:rPr lang="en-US" b="0" i="0" dirty="0">
                <a:solidFill>
                  <a:srgbClr val="777777"/>
                </a:solidFill>
                <a:effectLst/>
                <a:latin typeface="Arial" panose="020B0604020202020204" pitchFamily="34" charset="0"/>
              </a:rPr>
              <a:t>The valence of the emotion, whether it is a positive or negative experience, is hard to measure.</a:t>
            </a:r>
            <a:endParaRPr lang="en-US" dirty="0"/>
          </a:p>
        </p:txBody>
      </p:sp>
      <p:pic>
        <p:nvPicPr>
          <p:cNvPr id="6" name="Picture 5" descr="A picture containing text, sign&#10;&#10;Description automatically generated">
            <a:extLst>
              <a:ext uri="{FF2B5EF4-FFF2-40B4-BE49-F238E27FC236}">
                <a16:creationId xmlns:a16="http://schemas.microsoft.com/office/drawing/2014/main" id="{1D87FEAB-AAC0-4736-BF1E-3F124A7D2E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6818" y="4622888"/>
            <a:ext cx="2524477" cy="1619476"/>
          </a:xfrm>
          <a:prstGeom prst="rect">
            <a:avLst/>
          </a:prstGeom>
        </p:spPr>
      </p:pic>
    </p:spTree>
    <p:extLst>
      <p:ext uri="{BB962C8B-B14F-4D97-AF65-F5344CB8AC3E}">
        <p14:creationId xmlns:p14="http://schemas.microsoft.com/office/powerpoint/2010/main" val="3854276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634" y="358617"/>
            <a:ext cx="9366731" cy="6140766"/>
          </a:xfrm>
          <a:prstGeom prst="rect">
            <a:avLst/>
          </a:prstGeom>
        </p:spPr>
      </p:pic>
    </p:spTree>
    <p:extLst>
      <p:ext uri="{BB962C8B-B14F-4D97-AF65-F5344CB8AC3E}">
        <p14:creationId xmlns:p14="http://schemas.microsoft.com/office/powerpoint/2010/main" val="192587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561" y="272888"/>
            <a:ext cx="9296878" cy="6312224"/>
          </a:xfrm>
          <a:prstGeom prst="rect">
            <a:avLst/>
          </a:prstGeom>
        </p:spPr>
      </p:pic>
    </p:spTree>
    <p:extLst>
      <p:ext uri="{BB962C8B-B14F-4D97-AF65-F5344CB8AC3E}">
        <p14:creationId xmlns:p14="http://schemas.microsoft.com/office/powerpoint/2010/main" val="187501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orizon Zero Dawn: UI Critique. Roleplaying games take anywhere between… |  by Akhil Dakinedi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45754" cy="6831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33136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rtStation - Fallout 4 UI Mock Up, Jan-Wah 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56394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137" y="923796"/>
            <a:ext cx="9239725" cy="5010407"/>
          </a:xfrm>
          <a:prstGeom prst="rect">
            <a:avLst/>
          </a:prstGeom>
        </p:spPr>
      </p:pic>
    </p:spTree>
    <p:extLst>
      <p:ext uri="{BB962C8B-B14F-4D97-AF65-F5344CB8AC3E}">
        <p14:creationId xmlns:p14="http://schemas.microsoft.com/office/powerpoint/2010/main" val="303305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ir 1 kişi görseli olabili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51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911" y="425295"/>
            <a:ext cx="9284177" cy="6007409"/>
          </a:xfrm>
          <a:prstGeom prst="rect">
            <a:avLst/>
          </a:prstGeom>
        </p:spPr>
      </p:pic>
    </p:spTree>
    <p:extLst>
      <p:ext uri="{BB962C8B-B14F-4D97-AF65-F5344CB8AC3E}">
        <p14:creationId xmlns:p14="http://schemas.microsoft.com/office/powerpoint/2010/main" val="3916909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9312" y="1755689"/>
            <a:ext cx="9233375" cy="3346622"/>
          </a:xfrm>
          <a:prstGeom prst="rect">
            <a:avLst/>
          </a:prstGeom>
        </p:spPr>
      </p:pic>
    </p:spTree>
    <p:extLst>
      <p:ext uri="{BB962C8B-B14F-4D97-AF65-F5344CB8AC3E}">
        <p14:creationId xmlns:p14="http://schemas.microsoft.com/office/powerpoint/2010/main" val="1975680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Bir anime tarzı 1 kişi ve şunu diyen bir yazı 'ACHILLES was fool, see. The gods promised me eternal glory beyond death. could have staye out tofthe war. Stayed home with Patroclus. threw everythinga way. Andsentso sentso very many to this place. බอබก' görseli olabili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694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753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612" y="1479450"/>
            <a:ext cx="9258776" cy="3899100"/>
          </a:xfrm>
          <a:prstGeom prst="rect">
            <a:avLst/>
          </a:prstGeom>
        </p:spPr>
      </p:pic>
    </p:spTree>
    <p:extLst>
      <p:ext uri="{BB962C8B-B14F-4D97-AF65-F5344CB8AC3E}">
        <p14:creationId xmlns:p14="http://schemas.microsoft.com/office/powerpoint/2010/main" val="2062179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5811A0-7B06-4CE5-BA0C-510E02FCCC18}"/>
              </a:ext>
            </a:extLst>
          </p:cNvPr>
          <p:cNvSpPr txBox="1"/>
          <p:nvPr/>
        </p:nvSpPr>
        <p:spPr>
          <a:xfrm>
            <a:off x="751438" y="615636"/>
            <a:ext cx="4145687" cy="36933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tr-TR" sz="1800" b="1" i="0" u="none" strike="noStrike" kern="1200" cap="none" spc="0" normalizeH="0" baseline="0" noProof="0" dirty="0">
                <a:ln>
                  <a:noFill/>
                </a:ln>
                <a:solidFill>
                  <a:srgbClr val="000000"/>
                </a:solidFill>
                <a:effectLst/>
                <a:uLnTx/>
                <a:uFillTx/>
                <a:latin typeface="Book Antiqua"/>
                <a:ea typeface="+mn-ea"/>
                <a:cs typeface="+mn-cs"/>
              </a:rPr>
              <a:t>ELECTRODERMAL ACTIVITY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800" b="0" i="0" u="none" strike="noStrike" kern="1200" cap="none" spc="0" normalizeH="0" baseline="0" noProof="0" dirty="0">
              <a:ln>
                <a:noFill/>
              </a:ln>
              <a:solidFill>
                <a:srgbClr val="000000"/>
              </a:solidFill>
              <a:effectLst/>
              <a:uLnTx/>
              <a:uFillTx/>
              <a:latin typeface="Book Antiqu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Index of arousal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Minimal lag to stimuli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Cheap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Robust to movement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Lots of measurement sites</a:t>
            </a:r>
            <a:endParaRPr kumimoji="0" lang="tr-TR" sz="1800" b="0" i="0" u="none" strike="noStrike" kern="1200" cap="none" spc="0" normalizeH="0" baseline="0" noProof="0" dirty="0">
              <a:ln>
                <a:noFill/>
              </a:ln>
              <a:solidFill>
                <a:srgbClr val="000000"/>
              </a:solidFill>
              <a:effectLst/>
              <a:uLnTx/>
              <a:uFillTx/>
              <a:latin typeface="Book Antiqu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Book Antiqu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Book Antiqu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Difficult to associate eliciting events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Difficult to determine valence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Book Antiqua"/>
                <a:ea typeface="+mn-ea"/>
                <a:cs typeface="+mn-cs"/>
              </a:rPr>
              <a:t>Range is variable across subjects</a:t>
            </a:r>
            <a:endParaRPr kumimoji="0" lang="tr-TR" sz="1800" b="0" i="0" u="none" strike="noStrike" kern="1200" cap="none" spc="0" normalizeH="0" baseline="0" noProof="0" dirty="0">
              <a:ln>
                <a:noFill/>
              </a:ln>
              <a:solidFill>
                <a:srgbClr val="595959"/>
              </a:solidFill>
              <a:effectLst/>
              <a:uLnTx/>
              <a:uFillTx/>
              <a:latin typeface="Book Antiqu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95959"/>
              </a:solidFill>
              <a:effectLst/>
              <a:uLnTx/>
              <a:uFillTx/>
              <a:latin typeface="Book Antiqua"/>
              <a:ea typeface="+mn-ea"/>
              <a:cs typeface="+mn-cs"/>
            </a:endParaRPr>
          </a:p>
        </p:txBody>
      </p:sp>
      <p:pic>
        <p:nvPicPr>
          <p:cNvPr id="6" name="Picture 5" descr="A picture containing text, sign&#10;&#10;Description automatically generated">
            <a:extLst>
              <a:ext uri="{FF2B5EF4-FFF2-40B4-BE49-F238E27FC236}">
                <a16:creationId xmlns:a16="http://schemas.microsoft.com/office/drawing/2014/main" id="{1D87FEAB-AAC0-4736-BF1E-3F124A7D2E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6818" y="4622888"/>
            <a:ext cx="2524477" cy="1619476"/>
          </a:xfrm>
          <a:prstGeom prst="rect">
            <a:avLst/>
          </a:prstGeom>
        </p:spPr>
      </p:pic>
      <p:pic>
        <p:nvPicPr>
          <p:cNvPr id="4098" name="Picture 2" descr="iMotions">
            <a:extLst>
              <a:ext uri="{FF2B5EF4-FFF2-40B4-BE49-F238E27FC236}">
                <a16:creationId xmlns:a16="http://schemas.microsoft.com/office/drawing/2014/main" id="{894B49D8-7123-4B80-9421-23AB889321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6734" y="1273638"/>
            <a:ext cx="6487856" cy="4310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534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437" y="1879520"/>
            <a:ext cx="9265126" cy="3098959"/>
          </a:xfrm>
          <a:prstGeom prst="rect">
            <a:avLst/>
          </a:prstGeom>
        </p:spPr>
      </p:pic>
    </p:spTree>
    <p:extLst>
      <p:ext uri="{BB962C8B-B14F-4D97-AF65-F5344CB8AC3E}">
        <p14:creationId xmlns:p14="http://schemas.microsoft.com/office/powerpoint/2010/main" val="211901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otoğraf açıklaması yo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8029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437" y="844417"/>
            <a:ext cx="9265126" cy="5169166"/>
          </a:xfrm>
          <a:prstGeom prst="rect">
            <a:avLst/>
          </a:prstGeom>
        </p:spPr>
      </p:pic>
    </p:spTree>
    <p:extLst>
      <p:ext uri="{BB962C8B-B14F-4D97-AF65-F5344CB8AC3E}">
        <p14:creationId xmlns:p14="http://schemas.microsoft.com/office/powerpoint/2010/main" val="2301188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7086" y="1892221"/>
            <a:ext cx="9277827" cy="3073558"/>
          </a:xfrm>
          <a:prstGeom prst="rect">
            <a:avLst/>
          </a:prstGeom>
        </p:spPr>
      </p:pic>
    </p:spTree>
    <p:extLst>
      <p:ext uri="{BB962C8B-B14F-4D97-AF65-F5344CB8AC3E}">
        <p14:creationId xmlns:p14="http://schemas.microsoft.com/office/powerpoint/2010/main" val="1101721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137" y="2174810"/>
            <a:ext cx="9239725" cy="2508379"/>
          </a:xfrm>
          <a:prstGeom prst="rect">
            <a:avLst/>
          </a:prstGeom>
        </p:spPr>
      </p:pic>
    </p:spTree>
    <p:extLst>
      <p:ext uri="{BB962C8B-B14F-4D97-AF65-F5344CB8AC3E}">
        <p14:creationId xmlns:p14="http://schemas.microsoft.com/office/powerpoint/2010/main" val="295334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3961" y="85636"/>
            <a:ext cx="11918732" cy="646331"/>
          </a:xfrm>
          <a:prstGeom prst="rect">
            <a:avLst/>
          </a:prstGeom>
        </p:spPr>
        <p:txBody>
          <a:bodyPr wrap="square">
            <a:spAutoFit/>
          </a:bodyPr>
          <a:lstStyle/>
          <a:p>
            <a:r>
              <a:rPr lang="en-US" dirty="0"/>
              <a:t>Table 15.2: Mean and standard deviations of seven GUESS factors (The highest means were highlighted with green while the lowest means were highlighted with red for each factor</a:t>
            </a:r>
            <a:r>
              <a:rPr lang="en-US" dirty="0" smtClean="0"/>
              <a:t>), N=121</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140928511"/>
              </p:ext>
            </p:extLst>
          </p:nvPr>
        </p:nvGraphicFramePr>
        <p:xfrm>
          <a:off x="1860331" y="1658529"/>
          <a:ext cx="8525992" cy="4288224"/>
        </p:xfrm>
        <a:graphic>
          <a:graphicData uri="http://schemas.openxmlformats.org/drawingml/2006/table">
            <a:tbl>
              <a:tblPr firstRow="1" firstCol="1" bandRow="1"/>
              <a:tblGrid>
                <a:gridCol w="558780">
                  <a:extLst>
                    <a:ext uri="{9D8B030D-6E8A-4147-A177-3AD203B41FA5}">
                      <a16:colId xmlns:a16="http://schemas.microsoft.com/office/drawing/2014/main" val="3995376494"/>
                    </a:ext>
                  </a:extLst>
                </a:gridCol>
                <a:gridCol w="549480">
                  <a:extLst>
                    <a:ext uri="{9D8B030D-6E8A-4147-A177-3AD203B41FA5}">
                      <a16:colId xmlns:a16="http://schemas.microsoft.com/office/drawing/2014/main" val="1690414443"/>
                    </a:ext>
                  </a:extLst>
                </a:gridCol>
                <a:gridCol w="549480">
                  <a:extLst>
                    <a:ext uri="{9D8B030D-6E8A-4147-A177-3AD203B41FA5}">
                      <a16:colId xmlns:a16="http://schemas.microsoft.com/office/drawing/2014/main" val="2117778450"/>
                    </a:ext>
                  </a:extLst>
                </a:gridCol>
                <a:gridCol w="549480">
                  <a:extLst>
                    <a:ext uri="{9D8B030D-6E8A-4147-A177-3AD203B41FA5}">
                      <a16:colId xmlns:a16="http://schemas.microsoft.com/office/drawing/2014/main" val="1564638396"/>
                    </a:ext>
                  </a:extLst>
                </a:gridCol>
                <a:gridCol w="548704">
                  <a:extLst>
                    <a:ext uri="{9D8B030D-6E8A-4147-A177-3AD203B41FA5}">
                      <a16:colId xmlns:a16="http://schemas.microsoft.com/office/drawing/2014/main" val="3906131874"/>
                    </a:ext>
                  </a:extLst>
                </a:gridCol>
                <a:gridCol w="548704">
                  <a:extLst>
                    <a:ext uri="{9D8B030D-6E8A-4147-A177-3AD203B41FA5}">
                      <a16:colId xmlns:a16="http://schemas.microsoft.com/office/drawing/2014/main" val="3074065222"/>
                    </a:ext>
                  </a:extLst>
                </a:gridCol>
                <a:gridCol w="549480">
                  <a:extLst>
                    <a:ext uri="{9D8B030D-6E8A-4147-A177-3AD203B41FA5}">
                      <a16:colId xmlns:a16="http://schemas.microsoft.com/office/drawing/2014/main" val="931950472"/>
                    </a:ext>
                  </a:extLst>
                </a:gridCol>
                <a:gridCol w="549480">
                  <a:extLst>
                    <a:ext uri="{9D8B030D-6E8A-4147-A177-3AD203B41FA5}">
                      <a16:colId xmlns:a16="http://schemas.microsoft.com/office/drawing/2014/main" val="1575672503"/>
                    </a:ext>
                  </a:extLst>
                </a:gridCol>
                <a:gridCol w="549480">
                  <a:extLst>
                    <a:ext uri="{9D8B030D-6E8A-4147-A177-3AD203B41FA5}">
                      <a16:colId xmlns:a16="http://schemas.microsoft.com/office/drawing/2014/main" val="750187603"/>
                    </a:ext>
                  </a:extLst>
                </a:gridCol>
                <a:gridCol w="549480">
                  <a:extLst>
                    <a:ext uri="{9D8B030D-6E8A-4147-A177-3AD203B41FA5}">
                      <a16:colId xmlns:a16="http://schemas.microsoft.com/office/drawing/2014/main" val="3589727804"/>
                    </a:ext>
                  </a:extLst>
                </a:gridCol>
                <a:gridCol w="548704">
                  <a:extLst>
                    <a:ext uri="{9D8B030D-6E8A-4147-A177-3AD203B41FA5}">
                      <a16:colId xmlns:a16="http://schemas.microsoft.com/office/drawing/2014/main" val="2124083602"/>
                    </a:ext>
                  </a:extLst>
                </a:gridCol>
                <a:gridCol w="624655">
                  <a:extLst>
                    <a:ext uri="{9D8B030D-6E8A-4147-A177-3AD203B41FA5}">
                      <a16:colId xmlns:a16="http://schemas.microsoft.com/office/drawing/2014/main" val="467046532"/>
                    </a:ext>
                  </a:extLst>
                </a:gridCol>
                <a:gridCol w="624655">
                  <a:extLst>
                    <a:ext uri="{9D8B030D-6E8A-4147-A177-3AD203B41FA5}">
                      <a16:colId xmlns:a16="http://schemas.microsoft.com/office/drawing/2014/main" val="1712165009"/>
                    </a:ext>
                  </a:extLst>
                </a:gridCol>
                <a:gridCol w="548704">
                  <a:extLst>
                    <a:ext uri="{9D8B030D-6E8A-4147-A177-3AD203B41FA5}">
                      <a16:colId xmlns:a16="http://schemas.microsoft.com/office/drawing/2014/main" val="1762071295"/>
                    </a:ext>
                  </a:extLst>
                </a:gridCol>
                <a:gridCol w="676726">
                  <a:extLst>
                    <a:ext uri="{9D8B030D-6E8A-4147-A177-3AD203B41FA5}">
                      <a16:colId xmlns:a16="http://schemas.microsoft.com/office/drawing/2014/main" val="3884119776"/>
                    </a:ext>
                  </a:extLst>
                </a:gridCol>
              </a:tblGrid>
              <a:tr h="714704">
                <a:tc rowSpan="2">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
                      </a:r>
                      <a:br>
                        <a:rPr lang="en-US" sz="1000">
                          <a:effectLst/>
                          <a:latin typeface="Times New Roman" panose="02020603050405020304" pitchFamily="18" charset="0"/>
                          <a:ea typeface="MS Mincho"/>
                          <a:cs typeface="Arial" panose="020B0604020202020204" pitchFamily="34" charset="0"/>
                        </a:rPr>
                      </a:br>
                      <a:r>
                        <a:rPr lang="en-US" sz="1000">
                          <a:effectLst/>
                          <a:latin typeface="Times New Roman" panose="02020603050405020304" pitchFamily="18" charset="0"/>
                          <a:ea typeface="MS Mincho"/>
                          <a:cs typeface="Arial" panose="020B0604020202020204" pitchFamily="34" charset="0"/>
                        </a:rPr>
                        <a:t>Game No*</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Audio</a:t>
                      </a:r>
                      <a:endParaRPr lang="en-US" sz="1400">
                        <a:effectLst/>
                        <a:latin typeface="Cambria" panose="02040503050406030204" pitchFamily="18" charset="0"/>
                        <a:ea typeface="MS Mincho"/>
                        <a:cs typeface="Arial" panose="020B0604020202020204" pitchFamily="34" charset="0"/>
                      </a:endParaRPr>
                    </a:p>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Aesthetics</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Creative Freedom</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Enjoyment</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Narrative</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Play</a:t>
                      </a:r>
                      <a:endParaRPr lang="en-US" sz="1400">
                        <a:effectLst/>
                        <a:latin typeface="Cambria" panose="02040503050406030204" pitchFamily="18" charset="0"/>
                        <a:ea typeface="MS Mincho"/>
                        <a:cs typeface="Arial" panose="020B0604020202020204" pitchFamily="34" charset="0"/>
                      </a:endParaRPr>
                    </a:p>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Engrossment</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a:effectLst/>
                          <a:latin typeface="Times New Roman" panose="02020603050405020304" pitchFamily="18" charset="0"/>
                          <a:ea typeface="MS Mincho"/>
                          <a:cs typeface="Arial" panose="020B0604020202020204" pitchFamily="34" charset="0"/>
                        </a:rPr>
                        <a:t>Usability</a:t>
                      </a:r>
                      <a:br>
                        <a:rPr lang="en-US" sz="1400">
                          <a:effectLst/>
                          <a:latin typeface="Times New Roman" panose="02020603050405020304" pitchFamily="18" charset="0"/>
                          <a:ea typeface="MS Mincho"/>
                          <a:cs typeface="Arial" panose="020B0604020202020204" pitchFamily="34" charset="0"/>
                        </a:rPr>
                      </a:br>
                      <a:r>
                        <a:rPr lang="en-US" sz="1400">
                          <a:effectLst/>
                          <a:latin typeface="Times New Roman" panose="02020603050405020304" pitchFamily="18" charset="0"/>
                          <a:ea typeface="MS Mincho"/>
                          <a:cs typeface="Arial" panose="020B0604020202020204" pitchFamily="34" charset="0"/>
                        </a:rPr>
                        <a:t>Playability</a:t>
                      </a:r>
                      <a:endParaRPr lang="en-US" sz="14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MS Mincho"/>
                          <a:cs typeface="Arial" panose="020B0604020202020204" pitchFamily="34" charset="0"/>
                        </a:rPr>
                        <a:t>Visual</a:t>
                      </a:r>
                      <a:endParaRPr lang="en-US" sz="1400" dirty="0">
                        <a:effectLst/>
                        <a:latin typeface="Cambria" panose="02040503050406030204" pitchFamily="18" charset="0"/>
                        <a:ea typeface="MS Mincho"/>
                        <a:cs typeface="Arial" panose="020B0604020202020204" pitchFamily="34" charset="0"/>
                      </a:endParaRPr>
                    </a:p>
                    <a:p>
                      <a:pPr marL="0" marR="0" algn="ctr">
                        <a:lnSpc>
                          <a:spcPct val="150000"/>
                        </a:lnSpc>
                        <a:spcBef>
                          <a:spcPts val="0"/>
                        </a:spcBef>
                        <a:spcAft>
                          <a:spcPts val="0"/>
                        </a:spcAft>
                      </a:pPr>
                      <a:r>
                        <a:rPr lang="en-US" sz="1400" dirty="0">
                          <a:effectLst/>
                          <a:latin typeface="Times New Roman" panose="02020603050405020304" pitchFamily="18" charset="0"/>
                          <a:ea typeface="MS Mincho"/>
                          <a:cs typeface="Arial" panose="020B0604020202020204" pitchFamily="34" charset="0"/>
                        </a:rPr>
                        <a:t>Aesthetics</a:t>
                      </a:r>
                      <a:endParaRPr lang="en-US" sz="1400" dirty="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06607919"/>
                  </a:ext>
                </a:extLst>
              </a:tr>
              <a:tr h="714704">
                <a:tc vMerge="1">
                  <a:txBody>
                    <a:bodyPr/>
                    <a:lstStyle/>
                    <a:p>
                      <a:endParaRPr lang="en-US"/>
                    </a:p>
                  </a:txBody>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i="1">
                          <a:effectLst/>
                          <a:latin typeface="Times New Roman" panose="02020603050405020304" pitchFamily="18" charset="0"/>
                          <a:ea typeface="MS Mincho"/>
                          <a:cs typeface="Arial" panose="020B0604020202020204" pitchFamily="34" charset="0"/>
                        </a:rPr>
                        <a:t>M</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Std</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505739"/>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23,28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4,52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32,76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7,72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24,59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4,13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25,44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6,17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30,07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8,90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55,61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6,28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17,33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3,63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4188622"/>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24,22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3,32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33,80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7,79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25,36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4,59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30,23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7,13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33,66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10,77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53,26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9,11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18,60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2,84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59110850"/>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22,63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4,18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29,06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8,74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23,56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5,05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24,17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8,06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30,76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10,53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47,3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10,94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17,07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330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3,55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9789603"/>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25,11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3,61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39,01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7,68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26,75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3,96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31,30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7,30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36,75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10,09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55,75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8,04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18,49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3,43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6271501"/>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25,17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3,83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34,46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8,37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24,31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5,06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31,72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7,77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34,22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11,30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48,94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11,39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19,28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2,36</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4416041"/>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6</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22,87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3,80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34,75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8,34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24,80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5,05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30,22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6,89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32,67</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10,49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55,21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8,62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17,10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3,42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429563"/>
                  </a:ext>
                </a:extLst>
              </a:tr>
              <a:tr h="357352">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Total</a:t>
                      </a:r>
                      <a:endParaRPr lang="en-US" sz="1200">
                        <a:effectLst/>
                        <a:latin typeface="Cambria" panose="02040503050406030204" pitchFamily="18" charset="0"/>
                        <a:ea typeface="MS Mincho"/>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23,83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3,99</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33,74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8,61</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24,90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4,72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28,58</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7,80</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32,92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10,53</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52,62</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9,74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17,95</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000">
                          <a:effectLst/>
                          <a:latin typeface="Times New Roman" panose="02020603050405020304" pitchFamily="18" charset="0"/>
                          <a:ea typeface="MS Mincho"/>
                          <a:cs typeface="Arial" panose="020B0604020202020204" pitchFamily="34" charset="0"/>
                        </a:rPr>
                        <a:t>3,34</a:t>
                      </a:r>
                      <a:endParaRPr lang="en-US" sz="1200">
                        <a:effectLst/>
                        <a:latin typeface="Cambria" panose="02040503050406030204" pitchFamily="18" charset="0"/>
                        <a:ea typeface="MS Mincho"/>
                        <a:cs typeface="Arial" panose="020B06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8988694"/>
                  </a:ext>
                </a:extLst>
              </a:tr>
              <a:tr h="357352">
                <a:tc gridSpan="15">
                  <a:txBody>
                    <a:bodyPr/>
                    <a:lstStyle/>
                    <a:p>
                      <a:pPr marL="0" marR="0">
                        <a:lnSpc>
                          <a:spcPct val="150000"/>
                        </a:lnSpc>
                        <a:spcBef>
                          <a:spcPts val="0"/>
                        </a:spcBef>
                        <a:spcAft>
                          <a:spcPts val="0"/>
                        </a:spcAft>
                      </a:pPr>
                      <a:r>
                        <a:rPr lang="en-US" sz="1400" dirty="0">
                          <a:effectLst/>
                          <a:latin typeface="Times New Roman" panose="02020603050405020304" pitchFamily="18" charset="0"/>
                          <a:ea typeface="MS Mincho"/>
                          <a:cs typeface="Arial" panose="020B0604020202020204" pitchFamily="34" charset="0"/>
                        </a:rPr>
                        <a:t>*1. Super Mario Odyssey, 2. Control, 3. Sniper Elite 4, 4. Contrast, 5. </a:t>
                      </a:r>
                      <a:r>
                        <a:rPr lang="en-US" sz="1400" dirty="0" err="1">
                          <a:effectLst/>
                          <a:latin typeface="Times New Roman" panose="02020603050405020304" pitchFamily="18" charset="0"/>
                          <a:ea typeface="MS Mincho"/>
                          <a:cs typeface="Arial" panose="020B0604020202020204" pitchFamily="34" charset="0"/>
                        </a:rPr>
                        <a:t>Hellblade</a:t>
                      </a:r>
                      <a:r>
                        <a:rPr lang="en-US" sz="1400" dirty="0">
                          <a:effectLst/>
                          <a:latin typeface="Times New Roman" panose="02020603050405020304" pitchFamily="18" charset="0"/>
                          <a:ea typeface="MS Mincho"/>
                          <a:cs typeface="Arial" panose="020B0604020202020204" pitchFamily="34" charset="0"/>
                        </a:rPr>
                        <a:t>: </a:t>
                      </a:r>
                      <a:r>
                        <a:rPr lang="en-US" sz="1400" dirty="0" err="1">
                          <a:effectLst/>
                          <a:latin typeface="Times New Roman" panose="02020603050405020304" pitchFamily="18" charset="0"/>
                          <a:ea typeface="MS Mincho"/>
                          <a:cs typeface="Arial" panose="020B0604020202020204" pitchFamily="34" charset="0"/>
                        </a:rPr>
                        <a:t>Senua’s</a:t>
                      </a:r>
                      <a:r>
                        <a:rPr lang="en-US" sz="1400" dirty="0">
                          <a:effectLst/>
                          <a:latin typeface="Times New Roman" panose="02020603050405020304" pitchFamily="18" charset="0"/>
                          <a:ea typeface="MS Mincho"/>
                          <a:cs typeface="Arial" panose="020B0604020202020204" pitchFamily="34" charset="0"/>
                        </a:rPr>
                        <a:t> Sacrifice, 6. Council.</a:t>
                      </a:r>
                      <a:endParaRPr lang="en-US" sz="1400" dirty="0">
                        <a:effectLst/>
                        <a:latin typeface="Cambria" panose="02040503050406030204" pitchFamily="18" charset="0"/>
                        <a:ea typeface="MS Mincho"/>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58243654"/>
                  </a:ext>
                </a:extLst>
              </a:tr>
            </a:tbl>
          </a:graphicData>
        </a:graphic>
      </p:graphicFrame>
    </p:spTree>
    <p:extLst>
      <p:ext uri="{BB962C8B-B14F-4D97-AF65-F5344CB8AC3E}">
        <p14:creationId xmlns:p14="http://schemas.microsoft.com/office/powerpoint/2010/main" val="2663482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305320" y="1317344"/>
            <a:ext cx="8046720" cy="1557338"/>
          </a:xfrm>
        </p:spPr>
        <p:txBody>
          <a:bodyPr/>
          <a:lstStyle/>
          <a:p>
            <a:r>
              <a:rPr lang="en-US" dirty="0"/>
              <a:t>Player Experience</a:t>
            </a:r>
          </a:p>
        </p:txBody>
      </p:sp>
    </p:spTree>
    <p:extLst>
      <p:ext uri="{BB962C8B-B14F-4D97-AF65-F5344CB8AC3E}">
        <p14:creationId xmlns:p14="http://schemas.microsoft.com/office/powerpoint/2010/main" val="885570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Summary</a:t>
            </a:r>
            <a:endParaRPr lang="en-US" dirty="0"/>
          </a:p>
        </p:txBody>
      </p:sp>
      <p:sp>
        <p:nvSpPr>
          <p:cNvPr id="5" name="Content Placeholder 4"/>
          <p:cNvSpPr>
            <a:spLocks noGrp="1"/>
          </p:cNvSpPr>
          <p:nvPr>
            <p:ph idx="1"/>
          </p:nvPr>
        </p:nvSpPr>
        <p:spPr/>
        <p:txBody>
          <a:bodyPr/>
          <a:lstStyle/>
          <a:p>
            <a:r>
              <a:rPr lang="en-US" dirty="0" smtClean="0"/>
              <a:t>Generic models of player experience</a:t>
            </a:r>
          </a:p>
          <a:p>
            <a:r>
              <a:rPr lang="en-US" dirty="0" smtClean="0"/>
              <a:t>Domain-specific models of player experience</a:t>
            </a:r>
          </a:p>
          <a:p>
            <a:r>
              <a:rPr lang="en-US" dirty="0" smtClean="0"/>
              <a:t>Questionnaires that measure player experience</a:t>
            </a:r>
          </a:p>
          <a:p>
            <a:r>
              <a:rPr lang="en-US" dirty="0" smtClean="0"/>
              <a:t>Game User Experience Satisfaction Scale (GUESS)</a:t>
            </a:r>
            <a:endParaRPr lang="en-US" dirty="0"/>
          </a:p>
        </p:txBody>
      </p:sp>
    </p:spTree>
    <p:extLst>
      <p:ext uri="{BB962C8B-B14F-4D97-AF65-F5344CB8AC3E}">
        <p14:creationId xmlns:p14="http://schemas.microsoft.com/office/powerpoint/2010/main" val="189074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10-17 at 09.05.27.png"/>
          <p:cNvPicPr>
            <a:picLocks noChangeAspect="1"/>
          </p:cNvPicPr>
          <p:nvPr/>
        </p:nvPicPr>
        <p:blipFill rotWithShape="1">
          <a:blip r:embed="rId2">
            <a:extLst>
              <a:ext uri="{28A0092B-C50C-407E-A947-70E740481C1C}">
                <a14:useLocalDpi xmlns:a14="http://schemas.microsoft.com/office/drawing/2010/main" val="0"/>
              </a:ext>
            </a:extLst>
          </a:blip>
          <a:srcRect l="34093" t="5066" r="1685" b="14986"/>
          <a:stretch/>
        </p:blipFill>
        <p:spPr>
          <a:xfrm>
            <a:off x="2393132" y="1256168"/>
            <a:ext cx="7405735" cy="4345663"/>
          </a:xfrm>
          <a:prstGeom prst="rect">
            <a:avLst/>
          </a:prstGeom>
        </p:spPr>
      </p:pic>
    </p:spTree>
    <p:extLst>
      <p:ext uri="{BB962C8B-B14F-4D97-AF65-F5344CB8AC3E}">
        <p14:creationId xmlns:p14="http://schemas.microsoft.com/office/powerpoint/2010/main" val="280147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67465" cy="2187232"/>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8691" y="1707885"/>
            <a:ext cx="7963309" cy="5150115"/>
          </a:xfrm>
          <a:prstGeom prst="rect">
            <a:avLst/>
          </a:prstGeom>
        </p:spPr>
      </p:pic>
    </p:spTree>
    <p:extLst>
      <p:ext uri="{BB962C8B-B14F-4D97-AF65-F5344CB8AC3E}">
        <p14:creationId xmlns:p14="http://schemas.microsoft.com/office/powerpoint/2010/main" val="1863832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trospective vs. concurrent think-aloud protocols: usability testing of an  online library catalogue.” Presented by: Aram Saponjyan &amp;amp; Elie Boutros. -  ppt downloa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2940" y="0"/>
            <a:ext cx="9144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8160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 Id="rId5" Type="http://schemas.openxmlformats.org/officeDocument/2006/relationships/image" Target="../media/image5.jpeg"/><Relationship Id="rId4" Type="http://schemas.openxmlformats.org/officeDocument/2006/relationships/image" Target="../media/image4.jpeg"/></Relationships>
</file>

<file path=ppt/theme/_rels/theme3.xml.rels><?xml version="1.0" encoding="UTF-8" standalone="yes"?>
<Relationships xmlns="http://schemas.openxmlformats.org/package/2006/relationships"><Relationship Id="rId1" Type="http://schemas.openxmlformats.org/officeDocument/2006/relationships/image" Target="../media/image9.jpeg"/></Relationships>
</file>

<file path=ppt/theme/_rels/theme4.xml.rels><?xml version="1.0" encoding="UTF-8" standalone="yes"?>
<Relationships xmlns="http://schemas.openxmlformats.org/package/2006/relationships"><Relationship Id="rId1" Type="http://schemas.openxmlformats.org/officeDocument/2006/relationships/image" Target="../media/image9.jpeg"/></Relationships>
</file>

<file path=ppt/theme/theme1.xml><?xml version="1.0" encoding="utf-8"?>
<a:theme xmlns:a="http://schemas.openxmlformats.org/drawingml/2006/main" name="Sales Direction 16X9">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esDirection_16x9_TP103431346" id="{963FA823-0D12-47AC-8A10-0E7035D505C9}" vid="{DFC0BADC-0207-4890-B289-43C49A810473}"/>
    </a:ext>
  </a:extLst>
</a:theme>
</file>

<file path=ppt/theme/theme2.xml><?xml version="1.0" encoding="utf-8"?>
<a:theme xmlns:a="http://schemas.openxmlformats.org/drawingml/2006/main" name="Folio">
  <a:themeElements>
    <a:clrScheme name="Folio">
      <a:dk1>
        <a:sysClr val="windowText" lastClr="000000"/>
      </a:dk1>
      <a:lt1>
        <a:sysClr val="window" lastClr="FFFFFF"/>
      </a:lt1>
      <a:dk2>
        <a:srgbClr val="2D2F2B"/>
      </a:dk2>
      <a:lt2>
        <a:srgbClr val="DEDED7"/>
      </a:lt2>
      <a:accent1>
        <a:srgbClr val="294171"/>
      </a:accent1>
      <a:accent2>
        <a:srgbClr val="748CBC"/>
      </a:accent2>
      <a:accent3>
        <a:srgbClr val="8E887C"/>
      </a:accent3>
      <a:accent4>
        <a:srgbClr val="834736"/>
      </a:accent4>
      <a:accent5>
        <a:srgbClr val="5A1705"/>
      </a:accent5>
      <a:accent6>
        <a:srgbClr val="A0A16A"/>
      </a:accent6>
      <a:hlink>
        <a:srgbClr val="74B6BC"/>
      </a:hlink>
      <a:folHlink>
        <a:srgbClr val="7F95A4"/>
      </a:folHlink>
    </a:clrScheme>
    <a:fontScheme name="Folio">
      <a:majorFont>
        <a:latin typeface="Calisto MT"/>
        <a:ea typeface=""/>
        <a:cs typeface=""/>
        <a:font script="Jpan" typeface="ＭＳ 明朝"/>
        <a:font script="Hans" typeface="宋体"/>
        <a:font script="Hant" typeface="新細明體"/>
      </a:majorFont>
      <a:minorFont>
        <a:latin typeface="Calisto MT"/>
        <a:ea typeface=""/>
        <a:cs typeface=""/>
        <a:font script="Jpan" typeface="ＭＳ 明朝"/>
        <a:font script="Hans" typeface="宋体"/>
        <a:font script="Hant" typeface="新細明體"/>
      </a:minorFont>
    </a:fontScheme>
    <a:fmtScheme name="Folio">
      <a:fillStyleLst>
        <a:solidFill>
          <a:schemeClr val="phClr"/>
        </a:solidFill>
        <a:blipFill rotWithShape="1">
          <a:blip xmlns:r="http://schemas.openxmlformats.org/officeDocument/2006/relationships" r:embed="rId1">
            <a:duotone>
              <a:schemeClr val="phClr">
                <a:shade val="30000"/>
                <a:satMod val="120000"/>
              </a:schemeClr>
              <a:schemeClr val="phClr">
                <a:tint val="70000"/>
                <a:satMod val="350000"/>
                <a:lumMod val="110000"/>
              </a:schemeClr>
            </a:duotone>
          </a:blip>
          <a:stretch/>
        </a:blipFill>
        <a:blipFill rotWithShape="1">
          <a:blip xmlns:r="http://schemas.openxmlformats.org/officeDocument/2006/relationships" r:embed="rId2">
            <a:duotone>
              <a:schemeClr val="phClr">
                <a:shade val="40000"/>
                <a:satMod val="120000"/>
              </a:schemeClr>
              <a:schemeClr val="phClr">
                <a:tint val="70000"/>
                <a:satMod val="300000"/>
                <a:lumMod val="110000"/>
              </a:schemeClr>
            </a:duotone>
          </a:blip>
          <a:tile tx="0" ty="0" sx="50000" sy="50000" flip="none" algn="tl"/>
        </a:blipFill>
      </a:fillStyleLst>
      <a:lnStyleLst>
        <a:ln w="12700" cap="flat" cmpd="sng" algn="ctr">
          <a:solidFill>
            <a:schemeClr val="phClr">
              <a:shade val="95000"/>
              <a:satMod val="105000"/>
            </a:schemeClr>
          </a:solidFill>
          <a:prstDash val="solid"/>
        </a:ln>
        <a:ln w="3175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38100" dist="25400" dir="5400000" algn="br" rotWithShape="0">
              <a:srgbClr val="000000">
                <a:alpha val="50000"/>
              </a:srgbClr>
            </a:outerShdw>
          </a:effectLst>
        </a:effectStyle>
        <a:effectStyle>
          <a:effectLst>
            <a:innerShdw blurRad="190500" dist="25400">
              <a:srgbClr val="000000">
                <a:alpha val="50000"/>
              </a:srgbClr>
            </a:innerShdw>
          </a:effectLst>
        </a:effectStyle>
      </a:effectStyleLst>
      <a:bgFillStyleLst>
        <a:blipFill rotWithShape="1">
          <a:blip xmlns:r="http://schemas.openxmlformats.org/officeDocument/2006/relationships" r:embed="rId3">
            <a:duotone>
              <a:schemeClr val="phClr">
                <a:shade val="10000"/>
                <a:satMod val="125000"/>
              </a:schemeClr>
              <a:schemeClr val="phClr">
                <a:tint val="70000"/>
                <a:satMod val="350000"/>
                <a:lumMod val="110000"/>
              </a:schemeClr>
            </a:duotone>
          </a:blip>
          <a:stretch/>
        </a:blipFill>
        <a:blipFill rotWithShape="1">
          <a:blip xmlns:r="http://schemas.openxmlformats.org/officeDocument/2006/relationships" r:embed="rId4">
            <a:duotone>
              <a:schemeClr val="phClr">
                <a:shade val="10000"/>
                <a:satMod val="125000"/>
              </a:schemeClr>
              <a:schemeClr val="phClr">
                <a:tint val="70000"/>
                <a:satMod val="350000"/>
                <a:lumMod val="110000"/>
              </a:schemeClr>
            </a:duotone>
          </a:blip>
          <a:stretch/>
        </a:blipFill>
        <a:blipFill rotWithShape="1">
          <a:blip xmlns:r="http://schemas.openxmlformats.org/officeDocument/2006/relationships" r:embed="rId5">
            <a:duotone>
              <a:schemeClr val="phClr">
                <a:shade val="3000"/>
                <a:lumMod val="10000"/>
              </a:schemeClr>
              <a:schemeClr val="phClr">
                <a:tint val="91000"/>
                <a:satMod val="500000"/>
                <a:lumMod val="125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F0D23229-ACB3-4158-AD37-197CF918333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İş yönlendirme sunusu (geniş ekran)</Template>
  <TotalTime>0</TotalTime>
  <Words>383</Words>
  <Application>Microsoft Office PowerPoint</Application>
  <PresentationFormat>Widescreen</PresentationFormat>
  <Paragraphs>188</Paragraphs>
  <Slides>67</Slides>
  <Notes>0</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67</vt:i4>
      </vt:variant>
    </vt:vector>
  </HeadingPairs>
  <TitlesOfParts>
    <vt:vector size="82" baseType="lpstr">
      <vt:lpstr>Arial</vt:lpstr>
      <vt:lpstr>Book Antiqua</vt:lpstr>
      <vt:lpstr>Calisto MT</vt:lpstr>
      <vt:lpstr>Cambria</vt:lpstr>
      <vt:lpstr>Corbel</vt:lpstr>
      <vt:lpstr>Georgia</vt:lpstr>
      <vt:lpstr>MS Mincho</vt:lpstr>
      <vt:lpstr>Times New Roman</vt:lpstr>
      <vt:lpstr>Wingdings</vt:lpstr>
      <vt:lpstr>Wingdings 2</vt:lpstr>
      <vt:lpstr>Wingdings 3</vt:lpstr>
      <vt:lpstr>Sales Direction 16X9</vt:lpstr>
      <vt:lpstr>Folio</vt:lpstr>
      <vt:lpstr>Module</vt:lpstr>
      <vt:lpstr>1_Module</vt:lpstr>
      <vt:lpstr>Player Experience</vt:lpstr>
      <vt:lpstr>Motivated Action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Motivation</vt:lpstr>
      <vt:lpstr>GUR (Game User Research)</vt:lpstr>
      <vt:lpstr> GUR Methods</vt:lpstr>
      <vt:lpstr>PowerPoint Presentation</vt:lpstr>
      <vt:lpstr> GUR Methods</vt:lpstr>
      <vt:lpstr>PowerPoint Presentation</vt:lpstr>
      <vt:lpstr> GUR Methods</vt:lpstr>
      <vt:lpstr> GUR Methods</vt:lpstr>
      <vt:lpstr> GUR Methods</vt:lpstr>
      <vt:lpstr> GUR Methods</vt:lpstr>
      <vt:lpstr> GUR Methods</vt:lpstr>
      <vt:lpstr>PowerPoint Presentation</vt:lpstr>
      <vt:lpstr>PowerPoint Presentation</vt:lpstr>
      <vt:lpstr>PowerPoint Presentation</vt:lpstr>
      <vt:lpstr>Measuring the Game Experience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Game User Experience Satisfaction Scale  GUESS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Player Experience</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2016-10-01T15:02:05Z</dcterms:created>
  <dcterms:modified xsi:type="dcterms:W3CDTF">2021-11-11T10:33:03Z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TC034313749991</vt:lpwstr>
  </property>
</Properties>
</file>

<file path=docProps/thumbnail.jpeg>
</file>